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6"/>
  </p:notesMasterIdLst>
  <p:sldIdLst>
    <p:sldId id="256" r:id="rId5"/>
    <p:sldId id="429" r:id="rId6"/>
    <p:sldId id="412" r:id="rId7"/>
    <p:sldId id="413" r:id="rId8"/>
    <p:sldId id="414" r:id="rId9"/>
    <p:sldId id="416" r:id="rId10"/>
    <p:sldId id="417" r:id="rId11"/>
    <p:sldId id="418" r:id="rId12"/>
    <p:sldId id="419" r:id="rId13"/>
    <p:sldId id="420" r:id="rId14"/>
    <p:sldId id="433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19" autoAdjust="0"/>
    <p:restoredTop sz="94660"/>
  </p:normalViewPr>
  <p:slideViewPr>
    <p:cSldViewPr snapToGrid="0">
      <p:cViewPr varScale="1">
        <p:scale>
          <a:sx n="82" d="100"/>
          <a:sy n="82" d="100"/>
        </p:scale>
        <p:origin x="1277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oon Calders" userId="8cb5987f-24a7-4554-8d12-6611cca8efc6" providerId="ADAL" clId="{44521640-0954-4454-98F0-7AA97A201470}"/>
    <pc:docChg chg="delSld modSld">
      <pc:chgData name="Toon Calders" userId="8cb5987f-24a7-4554-8d12-6611cca8efc6" providerId="ADAL" clId="{44521640-0954-4454-98F0-7AA97A201470}" dt="2025-03-09T20:36:04.241" v="20" actId="20577"/>
      <pc:docMkLst>
        <pc:docMk/>
      </pc:docMkLst>
      <pc:sldChg chg="modSp mod">
        <pc:chgData name="Toon Calders" userId="8cb5987f-24a7-4554-8d12-6611cca8efc6" providerId="ADAL" clId="{44521640-0954-4454-98F0-7AA97A201470}" dt="2025-03-09T20:36:04.241" v="20" actId="20577"/>
        <pc:sldMkLst>
          <pc:docMk/>
          <pc:sldMk cId="70805391" sldId="256"/>
        </pc:sldMkLst>
        <pc:spChg chg="mod">
          <ac:chgData name="Toon Calders" userId="8cb5987f-24a7-4554-8d12-6611cca8efc6" providerId="ADAL" clId="{44521640-0954-4454-98F0-7AA97A201470}" dt="2025-03-09T20:36:04.241" v="20" actId="20577"/>
          <ac:spMkLst>
            <pc:docMk/>
            <pc:sldMk cId="70805391" sldId="256"/>
            <ac:spMk id="3" creationId="{00000000-0000-0000-0000-000000000000}"/>
          </ac:spMkLst>
        </pc:spChg>
      </pc:sldChg>
      <pc:sldChg chg="del">
        <pc:chgData name="Toon Calders" userId="8cb5987f-24a7-4554-8d12-6611cca8efc6" providerId="ADAL" clId="{44521640-0954-4454-98F0-7AA97A201470}" dt="2025-03-09T20:32:07.696" v="0" actId="2696"/>
        <pc:sldMkLst>
          <pc:docMk/>
          <pc:sldMk cId="821922789" sldId="398"/>
        </pc:sldMkLst>
      </pc:sldChg>
      <pc:sldChg chg="del">
        <pc:chgData name="Toon Calders" userId="8cb5987f-24a7-4554-8d12-6611cca8efc6" providerId="ADAL" clId="{44521640-0954-4454-98F0-7AA97A201470}" dt="2025-03-09T20:32:07.696" v="0" actId="2696"/>
        <pc:sldMkLst>
          <pc:docMk/>
          <pc:sldMk cId="899491047" sldId="399"/>
        </pc:sldMkLst>
      </pc:sldChg>
      <pc:sldChg chg="del">
        <pc:chgData name="Toon Calders" userId="8cb5987f-24a7-4554-8d12-6611cca8efc6" providerId="ADAL" clId="{44521640-0954-4454-98F0-7AA97A201470}" dt="2025-03-09T20:32:07.696" v="0" actId="2696"/>
        <pc:sldMkLst>
          <pc:docMk/>
          <pc:sldMk cId="4048223257" sldId="400"/>
        </pc:sldMkLst>
      </pc:sldChg>
      <pc:sldChg chg="del">
        <pc:chgData name="Toon Calders" userId="8cb5987f-24a7-4554-8d12-6611cca8efc6" providerId="ADAL" clId="{44521640-0954-4454-98F0-7AA97A201470}" dt="2025-03-09T20:32:07.696" v="0" actId="2696"/>
        <pc:sldMkLst>
          <pc:docMk/>
          <pc:sldMk cId="3542812319" sldId="401"/>
        </pc:sldMkLst>
      </pc:sldChg>
      <pc:sldChg chg="del">
        <pc:chgData name="Toon Calders" userId="8cb5987f-24a7-4554-8d12-6611cca8efc6" providerId="ADAL" clId="{44521640-0954-4454-98F0-7AA97A201470}" dt="2025-03-09T20:32:07.696" v="0" actId="2696"/>
        <pc:sldMkLst>
          <pc:docMk/>
          <pc:sldMk cId="66351896" sldId="402"/>
        </pc:sldMkLst>
      </pc:sldChg>
      <pc:sldChg chg="del">
        <pc:chgData name="Toon Calders" userId="8cb5987f-24a7-4554-8d12-6611cca8efc6" providerId="ADAL" clId="{44521640-0954-4454-98F0-7AA97A201470}" dt="2025-03-09T20:32:07.696" v="0" actId="2696"/>
        <pc:sldMkLst>
          <pc:docMk/>
          <pc:sldMk cId="420041533" sldId="403"/>
        </pc:sldMkLst>
      </pc:sldChg>
      <pc:sldChg chg="del">
        <pc:chgData name="Toon Calders" userId="8cb5987f-24a7-4554-8d12-6611cca8efc6" providerId="ADAL" clId="{44521640-0954-4454-98F0-7AA97A201470}" dt="2025-03-09T20:32:07.696" v="0" actId="2696"/>
        <pc:sldMkLst>
          <pc:docMk/>
          <pc:sldMk cId="929472794" sldId="404"/>
        </pc:sldMkLst>
      </pc:sldChg>
      <pc:sldChg chg="del">
        <pc:chgData name="Toon Calders" userId="8cb5987f-24a7-4554-8d12-6611cca8efc6" providerId="ADAL" clId="{44521640-0954-4454-98F0-7AA97A201470}" dt="2025-03-09T20:32:07.696" v="0" actId="2696"/>
        <pc:sldMkLst>
          <pc:docMk/>
          <pc:sldMk cId="1970207857" sldId="410"/>
        </pc:sldMkLst>
      </pc:sldChg>
      <pc:sldChg chg="del">
        <pc:chgData name="Toon Calders" userId="8cb5987f-24a7-4554-8d12-6611cca8efc6" providerId="ADAL" clId="{44521640-0954-4454-98F0-7AA97A201470}" dt="2025-03-09T20:32:07.696" v="0" actId="2696"/>
        <pc:sldMkLst>
          <pc:docMk/>
          <pc:sldMk cId="3135588410" sldId="411"/>
        </pc:sldMkLst>
      </pc:sldChg>
      <pc:sldChg chg="del">
        <pc:chgData name="Toon Calders" userId="8cb5987f-24a7-4554-8d12-6611cca8efc6" providerId="ADAL" clId="{44521640-0954-4454-98F0-7AA97A201470}" dt="2025-03-09T20:32:07.696" v="0" actId="2696"/>
        <pc:sldMkLst>
          <pc:docMk/>
          <pc:sldMk cId="1162373061" sldId="427"/>
        </pc:sldMkLst>
      </pc:sldChg>
      <pc:sldChg chg="del">
        <pc:chgData name="Toon Calders" userId="8cb5987f-24a7-4554-8d12-6611cca8efc6" providerId="ADAL" clId="{44521640-0954-4454-98F0-7AA97A201470}" dt="2025-03-09T20:32:07.696" v="0" actId="2696"/>
        <pc:sldMkLst>
          <pc:docMk/>
          <pc:sldMk cId="2238612315" sldId="430"/>
        </pc:sldMkLst>
      </pc:sldChg>
      <pc:sldChg chg="del">
        <pc:chgData name="Toon Calders" userId="8cb5987f-24a7-4554-8d12-6611cca8efc6" providerId="ADAL" clId="{44521640-0954-4454-98F0-7AA97A201470}" dt="2025-03-09T20:32:07.696" v="0" actId="2696"/>
        <pc:sldMkLst>
          <pc:docMk/>
          <pc:sldMk cId="2723160012" sldId="434"/>
        </pc:sldMkLst>
      </pc:sldChg>
    </pc:docChg>
  </pc:docChgLst>
  <pc:docChgLst>
    <pc:chgData name="Toon Calders" userId="8cb5987f-24a7-4554-8d12-6611cca8efc6" providerId="ADAL" clId="{C5DC72DD-9522-4DDE-9145-F3AFA26C7EFB}"/>
    <pc:docChg chg="undo custSel addSld delSld modSld sldOrd">
      <pc:chgData name="Toon Calders" userId="8cb5987f-24a7-4554-8d12-6611cca8efc6" providerId="ADAL" clId="{C5DC72DD-9522-4DDE-9145-F3AFA26C7EFB}" dt="2023-03-13T16:23:29.439" v="981" actId="1076"/>
      <pc:docMkLst>
        <pc:docMk/>
      </pc:docMkLst>
      <pc:sldChg chg="modSp mod">
        <pc:chgData name="Toon Calders" userId="8cb5987f-24a7-4554-8d12-6611cca8efc6" providerId="ADAL" clId="{C5DC72DD-9522-4DDE-9145-F3AFA26C7EFB}" dt="2023-03-13T13:42:23.051" v="5" actId="14100"/>
        <pc:sldMkLst>
          <pc:docMk/>
          <pc:sldMk cId="70805391" sldId="256"/>
        </pc:sldMkLst>
      </pc:sldChg>
      <pc:sldChg chg="del">
        <pc:chgData name="Toon Calders" userId="8cb5987f-24a7-4554-8d12-6611cca8efc6" providerId="ADAL" clId="{C5DC72DD-9522-4DDE-9145-F3AFA26C7EFB}" dt="2023-03-13T13:43:25.824" v="23" actId="47"/>
        <pc:sldMkLst>
          <pc:docMk/>
          <pc:sldMk cId="1079251854" sldId="327"/>
        </pc:sldMkLst>
      </pc:sldChg>
      <pc:sldChg chg="del">
        <pc:chgData name="Toon Calders" userId="8cb5987f-24a7-4554-8d12-6611cca8efc6" providerId="ADAL" clId="{C5DC72DD-9522-4DDE-9145-F3AFA26C7EFB}" dt="2023-03-13T13:43:23.319" v="21" actId="47"/>
        <pc:sldMkLst>
          <pc:docMk/>
          <pc:sldMk cId="1158734821" sldId="383"/>
        </pc:sldMkLst>
      </pc:sldChg>
      <pc:sldChg chg="del">
        <pc:chgData name="Toon Calders" userId="8cb5987f-24a7-4554-8d12-6611cca8efc6" providerId="ADAL" clId="{C5DC72DD-9522-4DDE-9145-F3AFA26C7EFB}" dt="2023-03-13T13:43:24.158" v="22" actId="47"/>
        <pc:sldMkLst>
          <pc:docMk/>
          <pc:sldMk cId="370492353" sldId="384"/>
        </pc:sldMkLst>
      </pc:sldChg>
      <pc:sldChg chg="del">
        <pc:chgData name="Toon Calders" userId="8cb5987f-24a7-4554-8d12-6611cca8efc6" providerId="ADAL" clId="{C5DC72DD-9522-4DDE-9145-F3AFA26C7EFB}" dt="2023-03-13T13:43:29.874" v="24" actId="47"/>
        <pc:sldMkLst>
          <pc:docMk/>
          <pc:sldMk cId="3722006029" sldId="385"/>
        </pc:sldMkLst>
      </pc:sldChg>
      <pc:sldChg chg="del">
        <pc:chgData name="Toon Calders" userId="8cb5987f-24a7-4554-8d12-6611cca8efc6" providerId="ADAL" clId="{C5DC72DD-9522-4DDE-9145-F3AFA26C7EFB}" dt="2023-03-13T13:43:19.676" v="17" actId="47"/>
        <pc:sldMkLst>
          <pc:docMk/>
          <pc:sldMk cId="680596721" sldId="386"/>
        </pc:sldMkLst>
      </pc:sldChg>
      <pc:sldChg chg="del">
        <pc:chgData name="Toon Calders" userId="8cb5987f-24a7-4554-8d12-6611cca8efc6" providerId="ADAL" clId="{C5DC72DD-9522-4DDE-9145-F3AFA26C7EFB}" dt="2023-03-13T13:43:21.219" v="18" actId="47"/>
        <pc:sldMkLst>
          <pc:docMk/>
          <pc:sldMk cId="3337709908" sldId="387"/>
        </pc:sldMkLst>
      </pc:sldChg>
      <pc:sldChg chg="del">
        <pc:chgData name="Toon Calders" userId="8cb5987f-24a7-4554-8d12-6611cca8efc6" providerId="ADAL" clId="{C5DC72DD-9522-4DDE-9145-F3AFA26C7EFB}" dt="2023-03-13T13:43:21.963" v="19" actId="47"/>
        <pc:sldMkLst>
          <pc:docMk/>
          <pc:sldMk cId="1698445972" sldId="388"/>
        </pc:sldMkLst>
      </pc:sldChg>
      <pc:sldChg chg="del">
        <pc:chgData name="Toon Calders" userId="8cb5987f-24a7-4554-8d12-6611cca8efc6" providerId="ADAL" clId="{C5DC72DD-9522-4DDE-9145-F3AFA26C7EFB}" dt="2023-03-13T13:43:22.610" v="20" actId="47"/>
        <pc:sldMkLst>
          <pc:docMk/>
          <pc:sldMk cId="2500840275" sldId="389"/>
        </pc:sldMkLst>
      </pc:sldChg>
      <pc:sldChg chg="add del">
        <pc:chgData name="Toon Calders" userId="8cb5987f-24a7-4554-8d12-6611cca8efc6" providerId="ADAL" clId="{C5DC72DD-9522-4DDE-9145-F3AFA26C7EFB}" dt="2023-03-13T13:42:46.492" v="15" actId="47"/>
        <pc:sldMkLst>
          <pc:docMk/>
          <pc:sldMk cId="821922789" sldId="398"/>
        </pc:sldMkLst>
      </pc:sldChg>
      <pc:sldChg chg="add del">
        <pc:chgData name="Toon Calders" userId="8cb5987f-24a7-4554-8d12-6611cca8efc6" providerId="ADAL" clId="{C5DC72DD-9522-4DDE-9145-F3AFA26C7EFB}" dt="2023-03-13T13:42:44.425" v="14" actId="47"/>
        <pc:sldMkLst>
          <pc:docMk/>
          <pc:sldMk cId="899491047" sldId="399"/>
        </pc:sldMkLst>
      </pc:sldChg>
      <pc:sldChg chg="add del">
        <pc:chgData name="Toon Calders" userId="8cb5987f-24a7-4554-8d12-6611cca8efc6" providerId="ADAL" clId="{C5DC72DD-9522-4DDE-9145-F3AFA26C7EFB}" dt="2023-03-13T13:42:42.990" v="13" actId="47"/>
        <pc:sldMkLst>
          <pc:docMk/>
          <pc:sldMk cId="4048223257" sldId="400"/>
        </pc:sldMkLst>
      </pc:sldChg>
      <pc:sldChg chg="add del">
        <pc:chgData name="Toon Calders" userId="8cb5987f-24a7-4554-8d12-6611cca8efc6" providerId="ADAL" clId="{C5DC72DD-9522-4DDE-9145-F3AFA26C7EFB}" dt="2023-03-13T13:42:42.491" v="12" actId="47"/>
        <pc:sldMkLst>
          <pc:docMk/>
          <pc:sldMk cId="3542812319" sldId="401"/>
        </pc:sldMkLst>
      </pc:sldChg>
      <pc:sldChg chg="add del">
        <pc:chgData name="Toon Calders" userId="8cb5987f-24a7-4554-8d12-6611cca8efc6" providerId="ADAL" clId="{C5DC72DD-9522-4DDE-9145-F3AFA26C7EFB}" dt="2023-03-13T13:42:41.824" v="11" actId="47"/>
        <pc:sldMkLst>
          <pc:docMk/>
          <pc:sldMk cId="66351896" sldId="402"/>
        </pc:sldMkLst>
      </pc:sldChg>
      <pc:sldChg chg="modSp mod">
        <pc:chgData name="Toon Calders" userId="8cb5987f-24a7-4554-8d12-6611cca8efc6" providerId="ADAL" clId="{C5DC72DD-9522-4DDE-9145-F3AFA26C7EFB}" dt="2023-03-13T14:40:37.523" v="31" actId="20577"/>
        <pc:sldMkLst>
          <pc:docMk/>
          <pc:sldMk cId="1970207857" sldId="410"/>
        </pc:sldMkLst>
      </pc:sldChg>
      <pc:sldChg chg="add">
        <pc:chgData name="Toon Calders" userId="8cb5987f-24a7-4554-8d12-6611cca8efc6" providerId="ADAL" clId="{C5DC72DD-9522-4DDE-9145-F3AFA26C7EFB}" dt="2023-03-13T14:36:23.468" v="25"/>
        <pc:sldMkLst>
          <pc:docMk/>
          <pc:sldMk cId="1316254986" sldId="412"/>
        </pc:sldMkLst>
      </pc:sldChg>
      <pc:sldChg chg="add">
        <pc:chgData name="Toon Calders" userId="8cb5987f-24a7-4554-8d12-6611cca8efc6" providerId="ADAL" clId="{C5DC72DD-9522-4DDE-9145-F3AFA26C7EFB}" dt="2023-03-13T14:36:23.468" v="25"/>
        <pc:sldMkLst>
          <pc:docMk/>
          <pc:sldMk cId="792365220" sldId="413"/>
        </pc:sldMkLst>
      </pc:sldChg>
      <pc:sldChg chg="add">
        <pc:chgData name="Toon Calders" userId="8cb5987f-24a7-4554-8d12-6611cca8efc6" providerId="ADAL" clId="{C5DC72DD-9522-4DDE-9145-F3AFA26C7EFB}" dt="2023-03-13T14:36:23.468" v="25"/>
        <pc:sldMkLst>
          <pc:docMk/>
          <pc:sldMk cId="2409684440" sldId="414"/>
        </pc:sldMkLst>
      </pc:sldChg>
      <pc:sldChg chg="del">
        <pc:chgData name="Toon Calders" userId="8cb5987f-24a7-4554-8d12-6611cca8efc6" providerId="ADAL" clId="{C5DC72DD-9522-4DDE-9145-F3AFA26C7EFB}" dt="2023-03-13T14:36:34.448" v="26" actId="47"/>
        <pc:sldMkLst>
          <pc:docMk/>
          <pc:sldMk cId="7123974" sldId="415"/>
        </pc:sldMkLst>
      </pc:sldChg>
      <pc:sldChg chg="add">
        <pc:chgData name="Toon Calders" userId="8cb5987f-24a7-4554-8d12-6611cca8efc6" providerId="ADAL" clId="{C5DC72DD-9522-4DDE-9145-F3AFA26C7EFB}" dt="2023-03-13T14:36:23.468" v="25"/>
        <pc:sldMkLst>
          <pc:docMk/>
          <pc:sldMk cId="267292363" sldId="416"/>
        </pc:sldMkLst>
      </pc:sldChg>
      <pc:sldChg chg="add">
        <pc:chgData name="Toon Calders" userId="8cb5987f-24a7-4554-8d12-6611cca8efc6" providerId="ADAL" clId="{C5DC72DD-9522-4DDE-9145-F3AFA26C7EFB}" dt="2023-03-13T14:36:23.468" v="25"/>
        <pc:sldMkLst>
          <pc:docMk/>
          <pc:sldMk cId="3245643038" sldId="417"/>
        </pc:sldMkLst>
      </pc:sldChg>
      <pc:sldChg chg="add">
        <pc:chgData name="Toon Calders" userId="8cb5987f-24a7-4554-8d12-6611cca8efc6" providerId="ADAL" clId="{C5DC72DD-9522-4DDE-9145-F3AFA26C7EFB}" dt="2023-03-13T14:36:23.468" v="25"/>
        <pc:sldMkLst>
          <pc:docMk/>
          <pc:sldMk cId="4041760037" sldId="418"/>
        </pc:sldMkLst>
      </pc:sldChg>
      <pc:sldChg chg="add">
        <pc:chgData name="Toon Calders" userId="8cb5987f-24a7-4554-8d12-6611cca8efc6" providerId="ADAL" clId="{C5DC72DD-9522-4DDE-9145-F3AFA26C7EFB}" dt="2023-03-13T14:36:23.468" v="25"/>
        <pc:sldMkLst>
          <pc:docMk/>
          <pc:sldMk cId="812033188" sldId="419"/>
        </pc:sldMkLst>
      </pc:sldChg>
      <pc:sldChg chg="add">
        <pc:chgData name="Toon Calders" userId="8cb5987f-24a7-4554-8d12-6611cca8efc6" providerId="ADAL" clId="{C5DC72DD-9522-4DDE-9145-F3AFA26C7EFB}" dt="2023-03-13T14:36:23.468" v="25"/>
        <pc:sldMkLst>
          <pc:docMk/>
          <pc:sldMk cId="119577198" sldId="420"/>
        </pc:sldMkLst>
      </pc:sldChg>
      <pc:sldChg chg="del">
        <pc:chgData name="Toon Calders" userId="8cb5987f-24a7-4554-8d12-6611cca8efc6" providerId="ADAL" clId="{C5DC72DD-9522-4DDE-9145-F3AFA26C7EFB}" dt="2023-03-13T14:39:38.328" v="29" actId="47"/>
        <pc:sldMkLst>
          <pc:docMk/>
          <pc:sldMk cId="4079784989" sldId="421"/>
        </pc:sldMkLst>
      </pc:sldChg>
      <pc:sldChg chg="add del">
        <pc:chgData name="Toon Calders" userId="8cb5987f-24a7-4554-8d12-6611cca8efc6" providerId="ADAL" clId="{C5DC72DD-9522-4DDE-9145-F3AFA26C7EFB}" dt="2023-03-13T15:55:52.252" v="893" actId="2696"/>
        <pc:sldMkLst>
          <pc:docMk/>
          <pc:sldMk cId="3550782217" sldId="422"/>
        </pc:sldMkLst>
      </pc:sldChg>
      <pc:sldChg chg="add del">
        <pc:chgData name="Toon Calders" userId="8cb5987f-24a7-4554-8d12-6611cca8efc6" providerId="ADAL" clId="{C5DC72DD-9522-4DDE-9145-F3AFA26C7EFB}" dt="2023-03-13T15:55:52.252" v="893" actId="2696"/>
        <pc:sldMkLst>
          <pc:docMk/>
          <pc:sldMk cId="539531691" sldId="423"/>
        </pc:sldMkLst>
      </pc:sldChg>
      <pc:sldChg chg="add del">
        <pc:chgData name="Toon Calders" userId="8cb5987f-24a7-4554-8d12-6611cca8efc6" providerId="ADAL" clId="{C5DC72DD-9522-4DDE-9145-F3AFA26C7EFB}" dt="2023-03-13T15:55:52.252" v="893" actId="2696"/>
        <pc:sldMkLst>
          <pc:docMk/>
          <pc:sldMk cId="2410756378" sldId="424"/>
        </pc:sldMkLst>
      </pc:sldChg>
      <pc:sldChg chg="add del">
        <pc:chgData name="Toon Calders" userId="8cb5987f-24a7-4554-8d12-6611cca8efc6" providerId="ADAL" clId="{C5DC72DD-9522-4DDE-9145-F3AFA26C7EFB}" dt="2023-03-13T15:55:52.252" v="893" actId="2696"/>
        <pc:sldMkLst>
          <pc:docMk/>
          <pc:sldMk cId="19549493" sldId="425"/>
        </pc:sldMkLst>
      </pc:sldChg>
      <pc:sldChg chg="del">
        <pc:chgData name="Toon Calders" userId="8cb5987f-24a7-4554-8d12-6611cca8efc6" providerId="ADAL" clId="{C5DC72DD-9522-4DDE-9145-F3AFA26C7EFB}" dt="2023-03-13T13:43:17.980" v="16" actId="47"/>
        <pc:sldMkLst>
          <pc:docMk/>
          <pc:sldMk cId="2180993136" sldId="426"/>
        </pc:sldMkLst>
      </pc:sldChg>
      <pc:sldChg chg="modSp">
        <pc:chgData name="Toon Calders" userId="8cb5987f-24a7-4554-8d12-6611cca8efc6" providerId="ADAL" clId="{C5DC72DD-9522-4DDE-9145-F3AFA26C7EFB}" dt="2023-03-13T16:19:02.861" v="951" actId="1076"/>
        <pc:sldMkLst>
          <pc:docMk/>
          <pc:sldMk cId="1162373061" sldId="427"/>
        </pc:sldMkLst>
      </pc:sldChg>
      <pc:sldChg chg="del">
        <pc:chgData name="Toon Calders" userId="8cb5987f-24a7-4554-8d12-6611cca8efc6" providerId="ADAL" clId="{C5DC72DD-9522-4DDE-9145-F3AFA26C7EFB}" dt="2023-03-13T14:36:34.448" v="26" actId="47"/>
        <pc:sldMkLst>
          <pc:docMk/>
          <pc:sldMk cId="3649720414" sldId="428"/>
        </pc:sldMkLst>
      </pc:sldChg>
      <pc:sldChg chg="add ord">
        <pc:chgData name="Toon Calders" userId="8cb5987f-24a7-4554-8d12-6611cca8efc6" providerId="ADAL" clId="{C5DC72DD-9522-4DDE-9145-F3AFA26C7EFB}" dt="2023-03-13T14:37:06.356" v="28"/>
        <pc:sldMkLst>
          <pc:docMk/>
          <pc:sldMk cId="2238612315" sldId="430"/>
        </pc:sldMkLst>
      </pc:sldChg>
      <pc:sldChg chg="add del ord">
        <pc:chgData name="Toon Calders" userId="8cb5987f-24a7-4554-8d12-6611cca8efc6" providerId="ADAL" clId="{C5DC72DD-9522-4DDE-9145-F3AFA26C7EFB}" dt="2023-03-13T16:19:53.331" v="972" actId="47"/>
        <pc:sldMkLst>
          <pc:docMk/>
          <pc:sldMk cId="847433914" sldId="431"/>
        </pc:sldMkLst>
      </pc:sldChg>
      <pc:sldChg chg="add del">
        <pc:chgData name="Toon Calders" userId="8cb5987f-24a7-4554-8d12-6611cca8efc6" providerId="ADAL" clId="{C5DC72DD-9522-4DDE-9145-F3AFA26C7EFB}" dt="2023-03-13T15:55:52.252" v="893" actId="2696"/>
        <pc:sldMkLst>
          <pc:docMk/>
          <pc:sldMk cId="3910941566" sldId="432"/>
        </pc:sldMkLst>
      </pc:sldChg>
      <pc:sldChg chg="addSp delSp modSp new mod">
        <pc:chgData name="Toon Calders" userId="8cb5987f-24a7-4554-8d12-6611cca8efc6" providerId="ADAL" clId="{C5DC72DD-9522-4DDE-9145-F3AFA26C7EFB}" dt="2023-03-13T16:18:11.538" v="950" actId="14100"/>
        <pc:sldMkLst>
          <pc:docMk/>
          <pc:sldMk cId="337577371" sldId="433"/>
        </pc:sldMkLst>
      </pc:sldChg>
      <pc:sldChg chg="addSp delSp modSp new mod setBg">
        <pc:chgData name="Toon Calders" userId="8cb5987f-24a7-4554-8d12-6611cca8efc6" providerId="ADAL" clId="{C5DC72DD-9522-4DDE-9145-F3AFA26C7EFB}" dt="2023-03-13T16:23:29.439" v="981" actId="1076"/>
        <pc:sldMkLst>
          <pc:docMk/>
          <pc:sldMk cId="2723160012" sldId="434"/>
        </pc:sldMkLst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6-10-12T21:08:00.07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7708 11194 10 0,'0'3'5'0,"3"-6"-2"15,-3 3 5-15,0 0-6 16,0 0 0-16,2 5 2 16,-2 0 0-16,0 6-5 0,0-1 0 15,3 11 3-15,-3-4 1 16,0 6-1-16,0-4 0 0,0 19 0 16,0-8 0-16,0 19-1 15,0-11 1-15,-3 11-1 16,3-11 0-16,-2 7 0 31,-1-8 1-31,3 25-1 0,0-18 1 16,-3 20-1-16,0-12 1 15,-2 20 0-15,3-15 0 16,-1 2-1-16,0-12 1 16,-2 33-2-16,2-19 1 15,-2 21 0-15,2-21 0 16,1 5-1-16,-1-16 1 0,-2 29-1 15,2-19 0-15,-2 17 0 16,2-16 1-16,1 2-1 16,2-13 0-16,0 37 0 15,0-23 1-15,-3 8-1 16,1-18 0-16,2 10 0 16,0-17 0-1,0 26 0-15,0-17 0 16,0 8 0-16,0-17 0 15,0 24 0-15,0-15 1 0,0-2-1 16,0-12 0-16,0 29 0 16,0-20 0-16,0 9 0 15,0-18 1-15,0 21-1 16,0-13 0-16,2 4 0 0,1-14 0 16,-3 23 0-16,0-15 1 15,0 0-1-15,0-9 1 16,0 7-2-16,0-8 1 15,0 14 0-15,0-10 1 16,0-2-1-16,0-9 0 16,0 14 0-16,0-12 0 0,0 11 0 15,0-7 0-15,-3-4 0 16,3-6 0-16,0 6 0 16,0-8 0-16,0 10 0 15,0-6 1-15,0 6-1 16,0-9 0-16,0-2 0 15,0-6 0 1,0 1 0-16,0-8 1 16,0 11-1-16,0-8 1 15,0-2-1-15,0 2 1 0,0-7-1 16,0 0 1-16,0-2-1 16,0-3 1-16,-2-4-7 15,-1 2 0-15,3-7-5 16,0 2 1-16</inkml:trace>
  <inkml:trace contextRef="#ctx0" brushRef="#br0" timeOffset="10052.7">5239 14579 12 0,'11'-3'6'0,"5"-1"-6"15,-8 4 7-15,2 0-5 16,6 0 0-16,3 0 0 16,4-3 1-16,4 1-4 15,2 0 0-15,5 0 3 16,6-1 0-1,3 3-1-15,9 3 1 16,9-3-1-16,6-3 0 16,14-2 0-16,6 5 1 15,6-4-1-15,13-1 1 16,10 0-1-16,4 0 0 16,9 5 0-16,9 0 0 0,0-2-1 15,9 0 1-15,12 0-1 16,6-1 1-16,3 0-1 15,2-6 1-15,2 2-1 16,-3 0 0-16,1 0 0 16,-4 2 1-16,-12-2-1 15,-1 3 0-15,-10-1 0 16,-11 0 0-16,-7-2 0 0,-11 2 0 0,-3 3-1 16,-11 0 1-16,-10-1 0 15,-5-1 0-15,-6-1 0 16,-4 0 0-16,-9 3 0 15,-6 2 1-15,-2-2-1 16,-8-5 0-16,-10 2 1 31,-5 2 0-31,-6-1-1 0,-5 2 1 16,-5-1 0-16,-4-2 1 16,-2 1-1-16,1-1 1 15,-1 1-1-15,0-2 1 16,0 4-1-16,-2 0 0 15,-1 0-1-15,1 2 0 0,-1-3 0 16,-1 3 0-16,-2 3 0 16,-1-1 0-16,-4 2 0 15,-2 4 0-15,0 1 0 16,-2 5 1-16,-4 7-1 16,1-2 1-16,-6 7 0 15,-1 9 0-15,-2 10-1 16,1 6 1-1,0 4 0-15,-6 1 0 0,3-6 0 16,-5 2 0-16,0-6-5 16,-3-3 1-16,0-3-7 15,-5-5 1-15</inkml:trace>
  <inkml:trace contextRef="#ctx0" brushRef="#br0" timeOffset="11006.69">5263 14701 21 0,'0'9'10'0,"-3"3"-10"16,3-7 11-16,0 5-11 15,0 8 0-15,0 3 0 16,0 3 0-16,0 4-1 16,0-2 1-16,-3 2 1 15,1 5 0-15,2 2-1 16,0 1 1-16,0-1 0 0,0 2 1 16,0-1-1-16,5-3 1 15,9 0-1-15,4-5 0 16,9-5 0-16,4-4 1 15,11-2-2-15,9-5 1 16,7-1-1-16,16 1 1 16,6-5-1-1,15-4 1-15,11-3-1 16,10-3 0-16,16-2 0 16,17 1 1-16,10-1-1 15,15 0 0-15,9-4 1 16,9 2 0-16,4 0-1 15,11-2 1-15,-6-1-1 16,5-4 0-16,-8 7 0 0,-2 2 0 0,-2 2-1 16,-12 3 0-16,-18-9 2 15,0 9 0-15,-16 0 0 16,-13 0 1-16,-16 0-1 16,-10 3 0-16,-14 1-3 15,-18 4 0-15,-24-6-7 31,-24-2 1-31</inkml:trace>
  <inkml:trace contextRef="#ctx0" brushRef="#br0" timeOffset="12138.16">6062 13988 13 0,'0'20'6'0,"2"-5"1"16,1-9 6-16,0 5-12 15,3 3 0-15,-1 0 1 16,-3 13 1-16,-2 3-4 16,3 7 1-16,-6 10 1 15,1 3 0-15,-3 2 0 0,-1-7 0 0,0-10 0 16,1-5 0-16,0-4-7 15,0-3 0-15</inkml:trace>
  <inkml:trace contextRef="#ctx0" brushRef="#br0" timeOffset="13354.18">6139 13960 16 0,'5'-4'8'0,"16"8"-8"0,-13-8 8 0,3-4-8 31,4 4 0-31,2-4 0 0,4-1 1 16,5 0-1-16,6-3 1 16,5 3 0-16,-2 0 1 15,12 3 0-15,6-3 0 16,5 2 0-16,8 0 1 15,6-3-1-15,10 4 0 16,2-1-1-16,17-1 1 0,2 2-2 16,3-2 1-16,10 1-1 15,-2 3 0-15,13-1 0 16,-2 0 1-16,-4 1-1 16,4 1 0-16,-9-4 0 15,5 0 0-15,-9 3 0 16,-1-2 0-1,-8 0 0-15,-5-1 1 0,-6 2-1 16,-12 2 1-16,-1 3-1 16,-10 0 0-16,-8 0 0 15,-8 0 1-15,-5-2-1 16,-9 2 0-16,-4 0 0 16,-4 0 0-16,-1 0 0 15,-9 0 1-15,-6 0-1 0,-1 0 0 16,-4 0 0-16,1 0 1 15,-3 0-1-15,-3 0 0 16,1 0 0-16,-1 0 0 16,-3 2 0-16,1 1 1 15,-1 2-1-15,1-1 0 16,3 3 0-16,-4 1 1 0,3 1 0 16,-2 5 1-16,2 0-1 15,1 7 1-15,-1 10 0 16,-2 2 0-16,-1 4-1 15,-2-1 1-15,-2 1-1 16,-1 3 0-16,-2 5-1 31,-1 0 1-31,1-1 0 0,0-4 0 16,2 0-2-16,1-2 1 0,2-5-9 16,2-2 1-16,1-20-2 15,-3-6 0-15</inkml:trace>
  <inkml:trace contextRef="#ctx0" brushRef="#br0" timeOffset="14277.04">6787 13170 14 0,'3'-7'7'0,"7"3"-5"16,-5 4 7-16,4 4-11 15,-2 3 1-15,1 7 2 16,1 0 1-16,-2 1-1 16,1 3 0-16,-2 10 1 15,1 5 1-15,-2 12 0 16,-2 7 0 0,0 4-2-16,0-2 1 0,0-9 0 15,-1-1 0-15,-2 1-2 16,0-7 1-16,0-5-4 15,0-7 1-15,-2-7-5 16,-4-10 1-16</inkml:trace>
  <inkml:trace contextRef="#ctx0" brushRef="#br0" timeOffset="15108.53">6970 13210 12 0,'15'0'6'0,"9"-5"-5"0,-13 5 6 16,2 0-5 0,3 2 0-16,5-2-2 15,5 0 1-15,9 3-2 16,2 0 1-16,11-3 1 15,12 0 1-15,-1-3-1 16,7-2 0-16,5 1 1 16,6 1 1-16,7-1-2 15,1 1 1-15,3 1-1 0,-3-1 0 0,-1 1-1 16,-2-2 1-16,-8 1-1 16,0 0 0-16,-7 1 0 15,-7 2 1-15,-4 0-1 16,-6 2 1-16,-8-2-2 15,-4 6 1-15,-7 0 0 16,1-1 1-16,-5-2-1 0,-6 1 0 16,-6 1 0-16,1-1 1 15,-2 2-1-15,-2 0 1 16,0-1-1-16,-5 5 0 16,-2-1 0-16,1-4 1 15,-1 2-1-15,-2 2 1 16,-1 3 0-1,1 4 0-15,-1 5 0 16,-2 5 1-16,3 12 0 16,0 7 0-16,0-1 0 15,-3 3 0-15,0-7-1 16,0 3 1-16,0 1 0 16,0-3 0-16,0-4-5 15,5 1 0-15,0-3-6 0,6-16 1 0</inkml:trace>
  <inkml:trace contextRef="#ctx0" brushRef="#br0" timeOffset="15925.17">7295 12674 13 0,'8'2'6'0,"3"-14"2"16,-6 17 1-16,3 0-9 15,0 2 0-15,8 2 2 0,-3 7 0 16,0 4-2-16,3 5 1 16,0-1 2-16,-3 2 0 15,-3 7-1-15,1 2 1 16,-3 7-1-16,-3 3 0 15,-2 2-1-15,-6-7 0 16,3-5-2-16,-2-4 1 0,2-5-7 16,0-2 0-16</inkml:trace>
  <inkml:trace contextRef="#ctx0" brushRef="#br0" timeOffset="16656.98">7446 12706 20 0,'0'-16'10'16,"10"9"-10"-16,-1 3 11 0,-2 1-11 16,-2-2 0-16,4 5 0 15,1-2 0-15,6 0 0 16,5 4 0-16,6 0 0 15,1-2 1-15,7 0 0 16,-1 0 0-16,4 3-1 0,6-10 1 16,-4 4 0-16,3-1 1 15,-1 2-2-15,0-4 1 16,0 2 0-16,-2 2 1 16,-5-1-2-16,-6 6 1 15,-3 1 0-15,-2-2 0 31,-3 6-1-31,-2-1 1 0,-3 2-1 16,-3 0 0-16,-2 6 0 16,-6-1 1-16,-3 5-1 15,1 2 1-15,-6 0-1 16,1-3 1-16,-6 4 0 16,2 4 1-16,1 4-1 15,0 3 1-15,-3 7-1 0,2 5 1 0,1-3-1 16,0-4 1-16,3 0-2 15,2-6 0-15,2-3-9 16,6 1 1-16</inkml:trace>
  <inkml:trace contextRef="#ctx0" brushRef="#br0" timeOffset="21282.83">6729 14800 22 0,'0'-7'11'0,"2"-1"-7"0,-2 8 11 0,0 0-14 16,3-4 1-16,-3 4 2 16,0 0 0-16,0 0-5 15,0 0 1-15,0 2 3 16,-3 6 0-16,1 1-1 16,-1 0 0-16,-2 0-1 15,-1 10 0-15,1 1-1 16,0-2 1-16,3-4 0 15,-1 0 0-15,0 0-1 16,3 1 1-16,3-3-1 16,2-3 1-16,0 3 0 15,3-3 1-15,3-4-1 16,2-3 0-16,0 0 0 16,3-2 0-16,-3 0-1 0,1-2 1 15,2 0-2-15,-4-1 1 16,2-4-4-16,-4 3 1 15,-1-1-3-15,1-2 0 16,-2 4-5-16,-2-1 1 16</inkml:trace>
  <inkml:trace contextRef="#ctx0" brushRef="#br0" timeOffset="21483.25">6916 14882 26 0,'-10'0'13'0,"13"21"-5"16,-3-19 21-16,0 6-27 15,0-1 0-15,0 7 2 16,0 5 1 0,-3 4-7-16,3 3 1 0,0-5 3 15,0-4 1-15,0 1-3 16,0-6 1-16,3-3-7 16,2-3 0-16,6-2-5 15,-3-6 0-15</inkml:trace>
  <inkml:trace contextRef="#ctx0" brushRef="#br0" timeOffset="22530.89">7025 14108 22 0,'-5'3'11'0,"2"-10"-8"0,3 7 12 0,0-5-14 15,0 1 1-15,0-2 0 16,0 2 1-16,0 4-3 16,0 0 1-16,5-5 2 31,1 5 1-31,-1-7-1 0,1 5 0 15,-1-3 0-15,2 3 0 16,2 0-1-16,-4 2 0 16,3-3 0-16,3 3 1 15,-1 0-2-15,1 3 1 16,-4 1-1-16,1 3 1 16,-2 3-1-16,-3-6 0 0,-3 4 0 15,0 1 1-15,-3 0-1 16,-3 3 0-16,1 0 0 15,0-3 1-15,0 0-1 16,-4-2 0-16,7 1-1 16,-1-4 1-16,1-2-1 15,-1 1 0-15,1-3 0 0,2 0 0 16,0 0-1-16,-3-3 1 0,3 3 0 16,3 0 0-16,2 0-1 15,2 3 0-15,2 2 1 16,-2 2 0-16,1 0 1 15,1 4 0-15,-4-1-1 32,-5 1 1-32,-3 6 0 0,-2 2 1 15,-1 0-1-15,-2 2 1 16,3 0-2-16,-6-4 1 16,-1-3 0-16,-7-3 0 15,0-3-2-15,-2-4 1 16,0-6-5-16,2-5 0 15,6-7-7-15,5-3 1 0,5-4-4 16,3-7 1-16</inkml:trace>
  <inkml:trace contextRef="#ctx0" brushRef="#br0" timeOffset="23414.8">7234 13436 21 0,'-3'0'10'0,"3"-7"-7"0,0 7 13 16,0-5-15-16,0 1 1 16,0 4 1-16,0 0 0 15,3-6-3 1,-3 2 0-16,6-3 3 15,-4 4 1-15,3 1-1 16,0 0 0-16,1-1-1 16,0 1 1-16,4 2-1 15,-2 2 0-15,0 3-1 16,-3 5 1-16,0-4-1 16,-2 2 0-16,-3 3 0 0,-3 6 0 15,-2 1 0-15,-3 2 0 16,0-1-1-16,-2-1 0 0,-1 1 0 15,-2 0 1-15,-1-3-1 16,4 3 0-16,2-2 0 16,2-1 0-16,1-5 0 15,5-1 1-15,5-3 0 16,4 0 1-16,4-2 0 0,5-1 1 16,1-1-1-16,5 0 1 15,5 1-1-15,0-6 0 16,0 0-6-16,-5-1 1 15,0 0-9-15,-1 3 1 32,1-11-3-32,-3-1 1 0</inkml:trace>
  <inkml:trace contextRef="#ctx0" brushRef="#br0" timeOffset="25099.85">7827 12965 20 0,'-5'3'10'0,"2"-3"-6"16,3 0 13-16,3-3-16 16,2 1 1-16,0-5 2 0,0 3 0 15,4-4-5-15,1-1 1 16,1-1 2-16,-4-2 1 15,1 1-1-15,3 1 0 32,-1-4-1-32,1 3 0 0,2-1 0 15,-2 2 0-15,-1 1 0 16,1 5 0-16,-3-4 0 16,0 6 1-16,-2 2 0 15,-1 2 0-15,-3 6 0 16,3-2 0-16,-5 6 0 15,-5 3 1-15,3 3 0 0,-3 3 0 16,-1-2-1-16,0-2 1 16,1 4-1-16,0-3 1 15,3-1-1-15,2-5 1 0,0-5-10 16,5-5 1-16,5-9-8 16,1-5 0-16</inkml:trace>
  <inkml:trace contextRef="#ctx0" brushRef="#br0" timeOffset="27157.1">14082 10894 21 0,'2'0'10'0,"-2"-3"-5"16,0 3 11-16,0 0-14 15,0 0 0-15,0 3 3 16,0-1 1-16,0 7-7 16,0-2 1-16,0 17 3 0,0-3 1 15,0 14-1-15,0-7 1 16,-7 29-2-16,1-15 1 16,-2 38-1-16,3-21 0 0,-11 45-1 15,3-27 1-15,-1 41-2 16,1-29 1-16,-8 38-1 15,5-33 1-15,0 38-1 16,3-34 1-16,-5 32-1 16,4-32 1-16,-10 34-1 15,8-33 1-15,-7 33-1 0,7-33 0 16,-5 23 1-16,5-31 0 16,0 27-1-16,3-29 1 15,-3 25-1-15,5-27 0 16,-2 21 0-16,2-26 1 15,4 19-1-15,2-26 0 0,-1 17 1 32,0-24 0-32,1 15-1 15,3-20 0-15,-3-4 0 16,-1-14 0-16,-2 28 0 0,3-15 0 0,-3 6 0 16,0-17 1-16,3 9-1 15,-3-8 1-15,5-4-2 31,0-9 0-31,3-11 1 0,0-5 0 0,0 12 0 16,0-6 1-16,-2 10-1 16,-1-6 0-16,3-4 1 15,0-6 0-15,0 0-1 16,0-5 1-16,-2-4-1 16,-1-3 0-16,3-3-2 31,0-1 1-31,-2-3-4 0,2 0 0 0,0 2-6 15,0 1 0-15,-6-8-2 16,3 0 0-16</inkml:trace>
  <inkml:trace contextRef="#ctx0" brushRef="#br0" timeOffset="32232.97">21332 10825 22 0,'-6'-2'11'0,"9"4"-8"0,0 1 11 0,-3-1-14 16,2 5 1-16,1 0 0 15,-1 5 1-15,1-1-3 16,-1 4 1-16,1 8 1 16,5 5 0-16,-2 8 1 15,-6-1 0-15,2 5 0 16,-2 2 0-16,0 8 1 0,-2 11 0 16,2 5 0-16,-3 6 1 15,0 4-2-15,1 6 0 16,-1 10 0-16,0 6 1 15,-2-1-2-15,0 7 0 0,0 6 0 16,-4 3 0-16,-1 5 0 16,-1 11 0-16,-4-2-1 15,-1 5 0-15,-1 6 1 16,-4-6 0-16,0 2 1 16,6 0 0-16,-4-2 0 31,0 2 0-31,3-5 0 0,6 3 0 15,-1-12 0-15,1-3 0 16,-1-3-1-16,3-6 0 16,1-17-1-16,1-2 1 0,3-11-1 15,1-7 1-15,-1-7-5 16,3-13 0-16,0-6-7 16,-3-12 0-16,-7-12-3 15,-3-7 0-15</inkml:trace>
  <inkml:trace contextRef="#ctx0" brushRef="#br0" timeOffset="36850.15">8078 12532 10 0,'8'-2'5'0,"3"-5"-1"0,-6 3 5 16,0-1-7-16,1-4 0 0,1 1 1 31,7-1 0-31,1 2-4 16,4-5 1-16,5-4 2 15,2-5 1-15,-2-3-2 16,3-2 1-16,2-2 0 15,5-7 0-15,8 2 0 16,-2-3 0-16,10-1-1 0,6-1 0 16,-6 3 0-16,6-2 1 0,4-8-2 15,9 0 0-15,6-2 0 16,-6 0 1-16,2 0-1 16,8-5 1-16,3 5-1 15,8 0 0-15,-8 2 0 16,0 1 1-16,3-6-1 15,5 3 0-15,0 2 1 0,-11 3 0 16,6 2 0-16,2-5 1 16,-2 8-1-16,-1 8 0 15,-4-4 0-15,-3 3 1 16,-1 0-2-16,-1 3 1 16,4 4-1-16,-5 4 1 15,-11 3 0 1,1 2 0-16,-3-1-1 15,0 4 1-15,-3 1-1 16,5 1 1-16,-2 0-1 16,-3 0 1-16,-4 3-1 15,-2 2 0-15,1 2 0 16,0 2 0-16,0 2 0 16,0 2 1-16,0 2-1 0,-6 0 0 0,-2 1 0 15,-2 5 1-15,-1-2 0 16,3 1 0-16,0 1-1 15,-2 2 1-15,4 3-1 16,3-3 1-16,-2 2-1 16,-6 3 1-16,-2 0-1 31,2 4 0-31,1 1 0 0,-1 0 1 16,0 3-2-16,6 6 1 15,0 0 1-15,-1 10 0 16,-4-5-1-16,-7-3 1 15,4-2 0-15,2 4 0 16,1 5 0-16,-1-1 0 16,3 1 0-16,0 5 0 0,0 0-1 15,-5 2 1-15,-1 1-1 16,-7-3 1-16,-3 0-1 16,-2 0 1-16,-1 7-1 15,1-3 1-15,-3 4 0 16,0 4 0-16,-6-10 0 15,0 7 1-15,-2-2-2 0,0 6 1 0,0 3 0 16,0-2 1-16,-3 0-2 16,-3-4 0-16,1 6 0 15,0-9 1-15,-3 10-1 16,-3-1 0-16,3 3 0 16,-3-7 1-16,1-3-1 31,-1 3 0-31,-2 0 0 0,-1 2 0 15,-2 0 0-15,3 1 0 16,-3-4 0-16,-3-4 0 16,3 2 0-16,0 1 0 15,0-5 0-15,-2 2 1 16,2-2-1-16,0-6 1 16,0 2-1-16,2-3 0 0,3-10 0 15,-2-2 1-15,0 0-1 16,0-3 0-16,-1 3 0 15,1-5 1-15,-1-2-1 16,-2 0 0-16,0 0 0 16,3 0 1-16,5-5-1 15,2 0 0 1,1-5-3-16,5-1 0 0,5-9-5 16,0 0 1-16,5-9-8 15,1-4 1-15</inkml:trace>
  <inkml:trace contextRef="#ctx0" brushRef="#br0" timeOffset="38491.58">12854 14078 18 0,'-5'5'9'0,"5"-10"-5"16,0 0 10-16,-3 0-13 15,1 1 1-15,-4-1 0 16,3 0 1-16,0 1-3 15,1-1 0-15,-1 0 3 0,1 0 0 16,-1 5-1-16,3 0 1 0,-2 0-1 16,2-2 1-16,0 4-1 15,0 1 1-15,0 2-1 16,0 2 0-16,2 2-1 16,-2 3 0-16,5-3 0 31,0 0 1-31,1 3 0 0,-3 5 0 15,2 2-1-15,3 2 1 16,5 0 0-16,6 3 0 16,-1 3-1-16,3 2 1 15,3-1-1-15,0 2 0 16,-3-1 0-16,0-1 1 16,0-7-1-16,0 3 0 0,1-6 0 15,-4-1 1-15,3-5-1 16,-2-2 0-16,-3-4-1 0,0-3 1 15,-3-6 0-15,0-3 0 16,-2-2 0-16,-1-1 0 16,1-5-1-16,-3 0 1 31,-3-5-1-31,1-2 1 0,-1-3-1 16,5 3 1-16,-1-2 0 15,1-8 0-15,1 0 0 16,1-2 1-16,5 5-2 15,-1 0 1-15,-1-3 0 16,1 3 0-16,-2 4-1 16,-4 1 1-16,-2 4-1 0,0 7 0 15,-3 3 0-15,0 2 1 16,-2 5-2-16,-3 6 1 16,0 6-9-16,3 2 1 15,0-8-5-15,-3-8 0 0</inkml:trace>
  <inkml:trace contextRef="#ctx0" brushRef="#br0" timeOffset="50019.12">12058 15609 13 0,'0'4'6'0,"0"-10"1"31,0 6 7-31,2-5-13 0,1 0 1 16,-3 5 0-16,2-5 1 16,1 1-4-16,2-1 1 15,1 0 2-15,-1-4 0 16,3 2 0-16,3-2 0 16,-1 1-1-16,6-1 1 15,0-5-1-15,2 2 1 0,1-5-2 16,2-1 1-16,0 1 0 15,3-2 0-15,2 3-1 16,-2-3 1-16,0 3-1 16,0 1 0-16,-6 2 1 15,-2 1 0-15,-2 0-2 16,-4 1 1 0,-2 5 0-16,0 0 1 0,-3 1-1 15,0 5 1-15,-2 2 0 16,0 7 1-16,-3 1 0 15,0 2 0-15,0 7-1 16,0 2 1-16,0 2-1 16,0 1 1-16,0 6-1 15,0-1 1-15,0-1-1 0,0-2 0 16,-3-5-1-16,3 0 1 16,0-7-1-16,0-2 1 15,0-5-2-15,0-7 0 16,0 0-8-16,11-7 1 15,2 0-3-15,-19 0 0 16</inkml:trace>
  <inkml:trace contextRef="#ctx0" brushRef="#br0" timeOffset="57861.66">7906 9991 16 0,'0'-10'8'0,"8"-4"-8"16,-5 7 9-16,2 2-9 0,0 0 1 16,1 3 0-16,2-5 0 15,-3 2 0-15,0 0 0 16,-5 5 1-16,0 3 0 16,-3-1 1-16,-4 8 1 0,-1 8 0 15,-3 6 1-15,-5 16-1 16,-5 4 0-16,-6 13 0 15,-2 2 0-15,1 9-1 16,-5 7 0-16,2 3-2 16,-1 5 1-16,-2-11-1 31,2-3 0-31,0-9-2 0,8-8 1 16,3-9-2-16,5-13 1 15,6-6-3-15,2-10 0 16,0-12-1-16,0-9 0 0,6-7 0 15,2-5 1-15,5-7-1 16,2-9 1-16,2-5 1 16,3-7 1-16,5 2 0 15,4-4 1-15,3 0 0 16,2-3 0-16,0 0-1 0,6 3 1 16,-3-3 0-16,0-2 0 15,-2 9-1-15,-3 3 1 31,0-7 3-15,-3 8 0-16,-3 11 1 16,0 4 0-16,-4 5 0 15,-1 4 1-15,0 8 0 16,1 0 0-16,-4-1-1 16,1 5 0-16,-1 8-1 15,1 6 1-15,0 8 0 16,2 2 0-16,-3 16-1 0,1 12 1 15,-5 7-2-15,-1 2 0 16,0 10 0-16,3 5 0 0,2 2 0 16,4-1 0-16,-1-6-1 15,0-9 0-15,-3-6-3 16,4-6 0-16,-1-7-4 16,0-10 1-16,-2-4-5 15,-6-8 1-15</inkml:trace>
  <inkml:trace contextRef="#ctx0" brushRef="#br0" timeOffset="58161.57">7610 10590 42 0,'-10'-2'21'0,"20"-10"-32"0,1 5 42 0,4-5-32 16,9 1 1-16,11-4 0 15,9-1 0-15,7-7 0 16,12-1 1-16,8-2-2 31,14 7 0-31,-8 0-9 16,2-2 0-16</inkml:trace>
  <inkml:trace contextRef="#ctx0" brushRef="#br0" timeOffset="59771.43">14245 9931 26 0,'-7'-11'13'0,"4"16"-9"0,3-5 13 16,0 0-15-16,0 0 0 16,-2 2 2-16,-1 0 0 15,0 0-5-15,3 8 1 16,-3 11 3-16,1 2 0 0,-1 13-1 31,0 9 0-31,-2 2-1 16,0-1 1-16,-3-3-1 15,3-3 0-15,0 0 0 16,-1-5 0-16,1-4 0 16,2-7 1-16,1-6-1 15,-1-6 0-15,0-7 0 16,3-13 1-16,0-1-1 15,3-7 1-15,0-10-1 16,-1-10 1-16,-2-8-1 16,3 1 0-16,-1-6-1 15,4-1 1-15,-1 13-1 16,0-5 0-16,3 4 0 16,0 3 0-16,0 4-1 15,0 3 0-15,3 5 1 0,2 4 0 0,0 2 0 16,3 5 1-16,5 3-2 15,6 4 1-15,-1 5 1 16,0 2 0-16,-2 6-1 16,-5 4 1-16,-6 1-1 15,-5 4 0-15,-6-3 1 16,-7 3 0-16,-2 1-1 0,-9 3 1 16,-3 1-1-16,-2-3 1 15,2-3-1-15,-2 1 1 16,0-8-1-16,3 1 1 15,2-1-1-15,2-2 1 16,4-2-1-16,5-3 0 0,5 0-1 31,7 6 1-31,4-6-1 16,5 0 1-16,8 3 0 16,5-1 0-16,3 8-1 15,-1-4 1-15,1 3 0 16,0 3 0-16,-3 3 0 15,-2-1 0-15,-6 5 0 0,-8 2 1 16,-8 4 0-16,1-9 1 0,-15 6 0 16,-4 0 0-16,-3 1 0 15,-10-1 1-15,-9-1 0 16,-7-2 0-16,-11-2-1 16,1-5 0-16,-2-6-1 15,9-4 1-15,0-4-6 16,6-2 0-1,4 2-9-15,9-2 0 16</inkml:trace>
  <inkml:trace contextRef="#ctx0" brushRef="#br0" timeOffset="61006.28">21855 9991 25 0,'0'-8'12'0,"-7"-1"-8"31,4 6 12-31,-3-1-12 0,-7-1 0 16,0 3 1-16,-8-3 1 16,-6 0-8-16,-7 5 1 15,-6 5 5-15,1 4 0 16,1 6-2-16,-4 6 1 16,3 5-1-16,-1 9 0 15,8 3-1-15,5 1 1 0,9 4 1 16,7-8 0-16,11 1 0 15,14-1 0-15,7-10 0 16,8-8 1-16,14-7-1 16,12-8 1-16,1-2-1 15,4-10 0-15,-4-6 0 16,-6-3 1 0,-8-7-1-16,-7 0 0 0,-8 5-1 15,-6 5 0-15,-11 9-5 16,-5 5 1-16,-5 8-12 15,-3 1 0-15</inkml:trace>
  <inkml:trace contextRef="#ctx0" brushRef="#br0" timeOffset="64061.58">12994 15367 23 0,'-3'0'11'0,"1"-5"-6"15,2 5 11-15,0 0-13 16,0-5 1-16,0 5 0 16,-3-2 0-16,1 2-6 15,-1 0 1-15,3 2 4 0,0 5 0 16,0 8-2-16,0 1 1 16,3 12-1-16,4-4 0 0,2 1 0 15,1 4 1-15,3-4-1 16,0-4 1-16,6-6-1 15,0 1 1-15,-3-8 0 16,-1-6 1-16,-2-7 0 16,-2-4 1-16,-3-3-1 0,-3-3 0 15,-5 0-1-15,-2-5 1 16,-1-1-2-16,1-2 0 16,-4 6 0-16,1 1 1 15,-1 2-2-15,4 2 1 31,-1 3 0-31,3 2 0 0,3 2-1 16,2-2 1-16,3 7-2 16,5 0 1-16,3 0 0 15,3 0 0-15,-4 0 0 16,1-2 0-16,1 2 0 16,1-3 0-16,3 3 0 15,0-3 1-15,0 1-1 0,-2 0 0 0,-1 0 0 16,-1-3 1-16,-2 5-1 15,-4 0 1-15,-1-2-1 16,-4-6 1-16,-4 4 0 16,-2-3 0-16,-2 4-1 15,-4 3 1-15,-4 3-1 32,-1-3 0-32,-2 7 0 0,-1 0 0 15,4 7-1-15,-1 2 1 16,4 5-1-16,-1 6 1 15,2-4 0-15,6-4 0 16,3 5 0-16,3-8 0 16,-1 1 0-16,2-6 1 15,4-4 0-15,-1-7 0 0,4-5 0 16,-1-4 1-16,-2-5-1 16,-1-5 0-16,1-2 0 15,-3-3 0-15,0 1-1 16,-3 9 1-16,0-3-1 15,-2 8 1-15,-1 2-1 16,1 0 1 0,-3 7-2-16,3 4 1 15,0 6 0-15,-1 1 1 0,1 6-1 16,2-5 0-16,0 4 0 16,1-4 0-16,-1-3 1 15,3-1 0-15,0-6 0 16,2-2 1-1,12-14-1-15,1 2 1 16,-4 1 0-16,0 1 0 16,-4 3-2-16,-1 4 1 15,-4 6-1-15,3 4 0 16,-5 3 0-16,-2 3 0 16,-1-3-1-16,0 4 1 15,-2 0 0-15,2-2 0 0,-5-5 0 16,3 0 1-16,0-7 0 15,2-7 0-15,2 0-1 16,7-8 1-16,2-3-1 16,2-3 1-16,1 2-1 15,2 0 1-15,-2 7-1 16,-1 3 1 0,-2 9 0-16,0 5 0 15,-5 7 0-15,-1 9 0 16,-2-3 0-16,-3 3 0 0,0 3 0 15,-2 0 0-15,0 1-3 16,-1-8 0-16,4 1-9 16,-1-8 1-16,5-5-6 15,1-12 0-15</inkml:trace>
  <inkml:trace contextRef="#ctx0" brushRef="#br0" timeOffset="65094.6">14603 15061 29 0,'-3'-12'14'0,"6"-6"-5"0,-1 12 15 0,-2 2-22 15,3-1 0-15,-3 1 2 16,0 4 1-16,-3 2-6 15,1 5 1-15,-4 5 4 32,-1 4 0-32,-4 10-1 0,1 7 1 15,-4 7-1-15,4 5 0 16,-9 6-1-16,3 3 1 16,-3 0-2-16,1 3 1 15,3 0-1-15,1-11 0 16,4-3 0-16,-1-8 0 15,3-9 0-15,3-2 0 0,2-8 0 16,3-7 0-16,3-9-1 16,2-4 1-16,0-15 0 15,3-7 0-15,3-4-1 16,-1-9 1-16,1 0-1 16,-1-9 1-16,4-3-1 15,-1 2 0-15,0-10-1 0,3 17 1 0,0-3 0 16,0 3 0-16,0 6-1 15,-3 8 1-15,0 7-2 16,-2 7 1-16,-1 7 0 16,-2 9 1-16,0 7-1 15,0 8 1-15,0 9 0 32,0 7 1-32,0 11 0 0,0-1 0 15,-3 6 0-15,0 0 0 16,1 1 0-16,-1 9 0 15,1-10-1-15,-4-4 1 16,3-8-1-16,0-6 0 16,-2-5-4-16,0-7 0 15,0-8-5-15,-3-6 0 0,-3-5-5 16,-3-7 1-16,-1-2-3 16,-1-8 0-16</inkml:trace>
  <inkml:trace contextRef="#ctx0" brushRef="#br0" timeOffset="65327.91">14396 15458 37 0,'-23'2'18'0,"12"1"-19"0,11-3 36 0,0 0-31 16,6 0 0-16,4 0 3 15,11 0 1-15,0 0-9 16,0-5 1-16,3 1 6 15,8-3 0-15,5-1-1 16,0 2 0-16,-3 1-2 0,-2 0 1 16,-3-2-12-16,0 7 0 15,-2 5-7-15,-9-12 1 16</inkml:trace>
  <inkml:trace contextRef="#ctx0" brushRef="#br0" timeOffset="66880.28">15182 15526 21 0,'-7'6'10'0,"1"3"-3"0,6-9 10 0,0 2-13 16,0-2 0-16,3 2 2 15,0-6 1-15,2-1-8 16,3 1 0-16,2-6 6 16,4-4 0-16,1-5 0 15,4-4 0-15,0-4-1 0,2-3 1 16,0 0-2-16,3-1 0 15,-3 8-1-15,0-1 1 16,-2 15-2-16,-1 3 0 16,-5 9-1-16,-2 9 1 15,-3 4-1 1,-3 5 1-16,-5 5-1 16,0 5 0-16,-3-3 0 0,1-2 1 15,-1-3-1-15,1-4 1 16,2-2 0-16,0-10 1 15,0-2-1-15,0-5 0 16,2-8 0-16,3-5 0 16,6-11 0-16,-3 9 1 15,11-3-1-15,-7 1 0 0,15-8 0 16,-9 6 1-16,12 2-2 16,-9 1 1-16,6 14 0 15,-6 2 0-15,-3 2-1 16,-5 7 1-16,1 3 0 15,-4 7 0-15,-2 5 0 16,-2-1 0-16,-1 5-1 0,-3 2 1 16,3-1-1-16,-2-1 1 31,3-4-8-31,-4-10 1 16,1-10-7-16,2-4 1 15,6-2-4 1,-1-10 1-16,4 3-3 15,-2-7 1-15</inkml:trace>
  <inkml:trace contextRef="#ctx0" brushRef="#br0" timeOffset="67333.68">16088 15294 40 0,'-3'0'20'0,"-5"-5"-26"0,5 5 42 0,-2 0-35 15,-6 5 0-15,-4-1 3 16,-4 6 0-16,0 1-5 16,-2 4 0-16,0 3 3 15,0 9 1-15,2 0-1 0,4 2 0 16,4 2-1-16,3-4 0 16,3-5 0-1,13-1 0 1,-1-10 0-16,4-5 1 15,2-9-1-15,3-4 1 0,3-7-1 16,-1-7 1 0,1-7-1-16,-4 4 0 0,-4-4 0 15,-3 6 0-15,-3 4 0 16,-5 3 0-16,-2 9-1 16,-1 1 1-16,-5 10-1 15,3-1 1-15,-1 18-1 16,4-6 1-16,4 10-1 0,1-7 0 15,13 7 0-15,-2-5 1 16,7 0-5-16,-3-5 0 0,0-13-5 31,-2-3 1-31,8-7-5 16,-5 2 0-16,10-12-3 0,-6 6 0 0</inkml:trace>
  <inkml:trace contextRef="#ctx0" brushRef="#br0" timeOffset="67880.98">16370 15289 39 0,'-5'-7'19'0,"-8"7"-22"0,7 0 38 16,1 4-33-16,-2 4 0 15,-4 3 2-15,-2 1 1 16,-3 5-6-16,0 4 1 0,-3 5 3 16,6 2 0-16,5-4-1 15,3 1 0-15,2 4-2 16,6-8 1-16,2-3 0 15,6-6 0-15,-1-12 0 16,9-2 0-16,-3-8 0 16,0-6 0-16,-3-7 0 15,0-4 0-15,-3 9 0 0,-1-1 1 0,-7 0-1 16,-2 10 0-16,0 2 0 16,-2 4 0-16,-4 6 0 15,1 11 0-15,2 5 0 16,3-1 0-16,3-1 0 15,2 2 0-15,3-3 0 32,3-4 1-32,5-3 0 0,0-6 0 15,5-8 0-15,3-6 0 16,0-8 0-16,-6-5 0 16,3-4-2-16,0 0 1 15,0 1-1-15,0 2 0 16,-2 6-1-16,-3 5 1 15,0 7 0-15,-3 9 0 0,1 7 0 16,-4 1 1-16,-2 7 0 16,0 4 0-16,-1 5 0 15,-1 2 0-15,2-4-1 16,0-1 1-16,0 2-7 16,2-3 1-16,1-8-9 15,-3-5 0 1,-3-4-3-16,6-7 1 15</inkml:trace>
  <inkml:trace contextRef="#ctx0" brushRef="#br0" timeOffset="68897.38">17328 14957 36 0,'0'-4'18'0,"-5"1"-15"16,5 3 23-16,3 3-24 15,-3 9 0-15,0 6 3 16,0 3 1-16,0 8-7 0,0 11 0 16,0 5 4-16,0 3 1 15,-3 9-1-15,1-5 0 16,-1 0-2-16,3-8 1 16,-3-3-1-16,3-11 1 15,3-9-1 1,0-12 1-16,2-9-1 15,0-12 0-15,0-9-1 16,-2-6 0-16,-3-9-2 16,0-4 1-16,0-7-1 15,0 2 1-15,0 0-1 16,0 1 1-16,0 7 0 16,3-2 0-16,-1 12 1 0,3 6 1 15,0 2-1-15,1 5 0 16,2-1 1-16,2 6 1 0,6 0-1 15,1 4 0-15,4 2 0 16,0-1 0-16,0 4 0 16,-3 4 0-16,-2 6-1 15,-5-1 0-15,-6 7 1 16,-7 6 0-16,-4-3 0 0,-4-5 0 16,-4-3 0-16,-1 4 1 15,-1-9-1-15,-1 6 0 16,5-2-1-16,1-3 1 15,3 0-1-15,0-2 1 32,2 2-1-32,4 2 0 0,4-2 0 15,7-2 0-15,1 2 0 16,6 0 0-16,5 3 0 16,6-1 0-16,-1 3 0 15,0 6 0-15,1 6-1 16,0 2 1-16,-3-1-1 15,-9 6 1-15,-2 4 0 0,-5 1 1 16,-8 4 0-16,-3 0 0 16,-7 0 1-16,-6-7 1 0,-5-5 0 15,-5 2 0-15,-6-8 0 16,-2-8 0-16,-1-3-1 16,-2-8 1-16,-8-6-6 31,5 3 0-31,6 0-11 15,2 0 1-15,1-4-3 0,1-1 0 16</inkml:trace>
  <inkml:trace contextRef="#ctx0" brushRef="#br0" timeOffset="75672.08">9131 13224 6 0,'5'-7'3'0,"1"0"0"0,-3 2 3 0,2 1-2 15,0-1 0-15,0-2 0 16,1-5 1-16,2 3-7 16,-1-3 0-16,7-2 5 31,-1-2 0-31,5-1-2 0,1 1 0 16,2-3 0-16,3 2 0 15,2 1 0-15,6-1 1 16,5 1-1-16,-2-3 0 15,5-2 0-15,7-5 1 16,3 9-1-16,6-4 0 16,7-3-1-16,3 1 1 0,3-2-1 15,8-4 0-15,-3 4 0 16,11-6 1-16,0-7-1 16,2 8 0-16,8-1 0 15,8 0 1-15,-7-2-1 16,6-2 0-16,4 12 0 15,3-6 0 1,-6-1 0-16,5-1 1 16,1 5-1-16,-1-2 1 0,1-5-1 15,5 3 1-15,2-3 0 16,-7 4 0-16,7 4-1 16,0-1 0-16,-2 2 0 15,3-1 1-15,-1-2-1 16,6 6 0-16,-6 3 1 15,3 1 0-15,3-4-1 0,0 2 0 16,-3-2 1-16,-3 0 1 16,6 2-1-16,-3-4 0 15,2-1-1-15,2 3 1 16,-5 0 0-16,1-6 0 16,-2 2-1-16,10 6 0 0,-14 3 0 15,7 1 1-15,1 3-1 16,-7 1 0-16,0-1 0 15,2 0 0-15,-2 3 0 16,-8-1 0-16,5 1 0 16,0 2 1-16,0 2-1 31,-10 1 0-31,5-1 0 0,-3 2 1 16,3 3-1-16,-6 0 0 0,6 0 0 15,-2 0 1-15,-2 3-1 16,-3 0 1-16,-1-1-1 15,2 2 0-15,-2 1 0 16,0 0 0 0,-3 0 0-16,3-1 0 0,-3 1 0 15,6 2 1-15,-11 0-1 0,3-3 0 16,-1 6 0-16,1 2 1 16,-6 2-1-16,-5 0 1 15,2 2-1-15,-1 3 0 16,-1 3 0-16,-3-1 0 15,-8 0 0 1,-2-2 0-16,0 4 0 16,3-1 0-16,-6-6 0 15,0 5 1-15,-3 0-1 16,-5 2 1-16,4 1-1 16,4 2 0-16,-3 2 0 15,-15-7 1-15,18 17-1 16,-16-10 1-16,14 8-1 0,-1-3 0 15,-2 2 0-15,-3-2 0 0,-3-5 0 16,4 2 0-16,2 3-1 16,-6 0 1-16,-2-2 0 15,3 9 0-15,2 0 0 16,-3 0 0-16,4 2 0 16,-4 5 0-16,1-5 0 15,-11-1 0-15,-3-1 0 16,0-1 0-16,1 6 0 0,-1 7 1 15,0 0-1-15,-2 2 0 16,-3-9 1-16,3 1 0 16,2 6-1-16,-2-5 1 31,-3 3-1-31,0 2 1 0,0 4-1 16,-3-4 1-16,1-1-1 15,-4-6 1-15,-1 0-1 16,-6 2 0-16,-3-5 0 15,-6 1 0-15,-4 1 1 16,-6 1 0-16,-2-8-5 16,-3 1 0-16,-3-3-7 0,-7-16 1 0</inkml:trace>
  <inkml:trace contextRef="#ctx0" brushRef="#br0" timeOffset="77288.98">20066 13687 18 0,'-10'-4'9'0,"8"-8"-3"0,2 7 10 16,0-2-14-16,-3 2 0 0,3-4 3 16,0 2 1-16,0 2-7 15,-3-1 1-15,0 3 4 16,3-2 0-16,0 5-1 16,0 0 0-16,0 8-1 15,0 1 0-15,3 3-1 16,0-1 1-16,2 8 0 0,3 9 0 15,3 3 1-15,2 13 0 16,3 3-1-16,8 3 1 16,-1 2 0-16,-1-10 0 31,-1-4-1-31,-3-3 1 0,1-7-2 16,2-2 1-16,3-12 0 15,2-11 0-15,6-3 0 16,3-12 0-16,-2-9-1 15,2-10 1-15,2-2-1 16,0-5 0-16,-2 3 0 16,-6 2 0-16,-5 2 0 0,-3 4 0 15,-3 0-1-15,-2 6 1 16,-3 5-1-16,-2 2 1 0,-3 5-1 16,-3 1 1-16,0 4-1 15,-5 4 0-15,0 0-2 16,0 0 0-16,0 2-7 31,0 0 0-31,9 0-4 16,1-2 0-16</inkml:trace>
  <inkml:trace contextRef="#ctx0" brushRef="#br0" timeOffset="81506.39">20249 15294 12 0,'-8'-17'6'0,"-2"8"0"0,7 6 6 16,0-8-10-16,1 1 0 15,-3-6 1-15,-1 2 0 16,1-10-3-16,2 8 0 15,3 2 3-15,0 2 0 0,3-5 0 16,0 6 0-16,5-3-1 16,-1 2 1-16,4-3 0 15,-3 9 0-15,8-3 0 16,-6-1 0-16,9 8-2 0,-6-1 1 16,3 8-1-16,-3-3 1 15,-2 8-2-15,-3-3 1 16,-8 9 0-16,0-4 0 31,-5 14-1-31,-1-8 1 0,-7 9-1 16,2-6 1-16,-4 0-1 15,4-5 1-15,-5 3-1 16,3-7 1-16,-1 4-1 16,4-7 0-16,-1 6 0 15,4-3 1-15,9-3 0 16,1-2 0-16,8 2 0 0,-4-1 0 15,7-6 1-15,-4 5 0 16,14-5 0-16,-6-2 1 16,17 0-1-16,-8 0 1 15,6 0-1-15,-9 0 0 16,6 0-2-16,-6 0 0 0,2 3-5 31,-5-1 1-31,-2 0-7 16,-4 1 1-16,-4 3-5 15,-3 0 1-15</inkml:trace>
  <inkml:trace contextRef="#ctx0" brushRef="#br0" timeOffset="82705.64">20900 15235 22 0,'3'-9'11'0,"0"-3"-10"0,-3 12 15 0,5-9-14 31,0 1 1-31,0-8 1 16,1 1 1-16,-1 4-6 15,-2 1 1-15,-1 6 3 16,1-1 1-16,-3 8-1 0,0-1 0 16,0 10-1-16,0-3 0 15,-3 12-1-15,1-2 1 16,2 11-1-16,0-3 1 0,7-4-1 15,2-4 0-15,6 5 0 16,-1-8 0-16,9 0 0 16,-4-4 0-16,-3-12 1 15,-3 0 0-15,3-9 0 16,-3 1 0-16,0-10 0 16,-2 1 1-1,-6-8 0-15,0 3 0 16,-5-1-1-16,0 6 1 15,0-2-1-15,0 5 0 16,0 0-1-16,0 5 1 16,11-3-2-16,-3 3 1 15,13-1-1-15,-5 3 0 16,13 2 0-16,-7 1 0 0,9 4 0 16,-7 0 0-16,10-7 0 15,-7 5 0-15,4-1 0 16,-7 0 1-16,0 1-1 15,-6 0 0-15,-4 0 0 16,-4 2 1-16,-4-3 0 0,-1 1 0 16,-10 2-1-16,-1 0 0 0,-7 5 0 15,2-1 0-15,-7 13-1 16,0 11 1-16,2 0-1 16,2 3 1-16,1 2-1 15,5-10 1-15,3 1-1 16,5-5 1-16,2-3 0 31,1-4 1-31,5-5 0 0,3-7 0 16,5-2 0-16,-3-8 0 15,0-7 0-15,-2-1 1 16,-3-1-1-16,-3-2 0 16,0 7 0-16,-2-1 0 15,0 6 0-15,-1 4 0 16,-2 5 0-16,0 5 0 0,3 2-1 15,-1 5 0-15,4 0 0 16,2 2 0-16,0-2 0 16,-3-3 0-16,3-4 0 15,0-5 1-15,2-2 0 16,4-6 1-16,2-3-1 16,-1-3 1-1,-1 2-2-15,-1 3 0 0,0 3 0 16,-2 4 1-16,-3 4-2 15,-3 8 1-15,-3 2-1 16,1 7 1-16,-3-3 0 16,0-4 0-16,0 0 0 15,0-6 0-15,3 2 0 16,5-1 1-16,2-12 0 0,6-5 0 16,0-4 0-16,3 1 1 15,2-4-2-15,0 3 1 16,3 7-1-16,0 2 0 15,-3 7 0-15,0 6 0 16,-5 1 0 0,-3 7 1-16,-5 1-1 0,-3 1 1 0,1 4-13 15,-1-1 0-15,-3-7-4 16,-2-23 1-16</inkml:trace>
  <inkml:trace contextRef="#ctx0" brushRef="#br0" timeOffset="84522.25">22490 14967 16 0,'3'-14'8'0,"10"7"-2"0,-10 5 9 16,-3 2-13-16,5 0 0 0,-5 0 2 15,3 2 0-15,0 5-4 16,-3 16 1-16,0 3 2 16,-3 5 1-16,0 9-1 15,-2 2 0-15,0 3-1 16,-3 0 0-16,-1-6-2 16,2-1 1-1,-1-5 0-15,2-7 1 16,1-3-1-16,3-11 0 0,-1-7 0 15,0-7 0-15,1-4 0 16,-1-7 0-16,3-11-1 16,-3-7 0-16,0-4-1 15,3 0 1-15,0-3-1 16,0 7 1-16,6-8-1 0,-1 1 1 16,6 7-1-16,2 4 1 15,6 0-1-15,-1 6 1 16,9-2 0-16,2 9 1 15,0 4-1-15,5 6 0 16,-7-1 0-16,-6 7 1 16,-2 1 0-16,-7 3 0 0,-1 6-1 15,-8 7 0-15,2 4 1 16,-3-1 0-16,-9-3 0 16,-1 6 0-16,-8-6 0 15,-5-5 0-15,0-2 0 16,-3-5 1-16,5 1-2 15,1-6 1 1,5-2-1-16,4 4 0 16,4-1 0-16,5 1 0 0,8 1-1 15,8 2 1-15,8 1-1 16,-1 3 1-16,10 1 0 16,-2 4 0-16,4 5-1 15,-1-2 1-15,-5 5 0 16,-5-3 1-16,-8-2 0 0,-8 2 1 15,-11 5 1-15,-7 0 0 16,-7 2 0-16,-1-2 1 16,-11-5 0-16,-8-5 0 15,-2-6-1-15,-9 2 0 16,3-10-1-16,3-9 0 16,4 0-3-1,9 2 1-15,11-4-6 16,10-3 1-16,16-2-7 15,5 7 0-15,16-10-4 16,0 1 0-16</inkml:trace>
  <inkml:trace contextRef="#ctx0" brushRef="#br0" timeOffset="86992.32">25623 14967 39 0,'0'-14'19'0,"0"11"-15"15,0 3 19-15,-8-4-22 16,-5 4 1-16,-11 0 1 16,0 7 0-16,-12 7-2 15,-2 7 0-15,-7 3 3 0,8 1 0 16,0 11-1-16,8 3 1 16,5 0-1-16,3 7 0 15,5-5-2-15,8-4 0 16,3-4 0-16,13-5 1 0,10-7 1 15,14-9 1-15,0-8 0 16,13-6 0-16,2-2 0 16,-7-8 1-16,-2-7-2 15,1 0 1-15,-10 0-4 16,0 3 0-16,-5 2-9 16,2 0 1-1,-7 9-7-15,-5-2 0 16</inkml:trace>
  <inkml:trace contextRef="#ctx0" brushRef="#br0" timeOffset="90727.9">23289 15373 18 0,'-5'0'9'0,"0"0"-5"16,5 0 10-16,0 0-13 15,0 0 1-15,0 0 1 16,3-2 0-16,2 0-3 0,0 0 1 16,3-1 2-16,0-4 1 0,5-4 0 15,0-4 0-15,-2-1-1 16,5-5 1-16,7 4-1 16,-4-6 0-16,2 4-1 15,-2-2 1-15,2 4-1 31,-5-2 0-31,2 7-1 16,-4 8 0-16,-1 2 0 0,-3 6 0 16,-2 6-1-16,1 9 1 15,-7 2-1-15,3 12 0 16,-10-7 1-16,5 2 0 16,0 0 0-16,-5-2 1 15,2 0-1-15,0-5 1 0,0-2 0 16,6-7 0-16,3-6 0 15,-6-6 0-15,5-11-1 16,3-3 1-16,0-5-1 16,10 0 1-16,1-2-2 15,2 2 1-15,0 0 0 16,0 7 0-16,-2 1-1 0,2 9 0 0,-5-1 0 16,0 6 0-16,-3 3 0 15,0 6 0-15,-2-3-1 16,2 1 1-16,-5 2 0 15,0 7 1-15,-3 2 0 16,-2 0 0-16,-3 2-3 31,0-3 1-31,0-2-5 16,0-6 0-16,0-5-6 0,8-2 1 16,5-10-5-16,3-2 1 15</inkml:trace>
  <inkml:trace contextRef="#ctx0" brushRef="#br0" timeOffset="91249.63">24062 15273 21 0,'0'-5'10'0,"8"5"-6"15,-8 0 14-15,0-3-16 16,5 3 1-1,-2-4 3-15,-3 4 0 16,0 0-7-16,0 0 1 0,-3-2 4 16,-2 2 1-16,-3 0-2 15,0 2 1-15,-2 2-2 16,-1 4 0-16,0 5-1 16,0 2 0-16,-4 3 0 15,4 4 0-15,-2 1-1 16,7-2 1-16,-1 0-1 0,4 1 1 15,3-8 0-15,5-5 1 16,-2-4-1-16,2-5 0 16,3-9 1-16,3-5 0 15,2-5-1-15,0 0 1 16,3-5-1-16,-2 1 0 0,-4 6 0 16,-2 1 1-16,-3 6-1 15,-2 6 1-15,-3 11-1 16,0 2 1-16,-3 5-1 15,3 7 1-15,0 8-1 16,3-4 0-16,2 2 0 31,6-9 1-31,-1-1-3 0,1-10 1 16,5 0-5-16,2-2 1 0,1-10-4 16,2-5 0-16,-5-4-4 15,8 1 0-15,-3-4-3 16,6 5 0-16</inkml:trace>
  <inkml:trace contextRef="#ctx0" brushRef="#br0" timeOffset="91881.43">24390 15270 31 0,'0'-11'15'0,"0"3"-11"0,0 11 27 16,0-3-30-16,0 5 1 16,-8-3 1-16,0 2 1 15,-5 4-5-15,-3 3 1 16,-5 3 3-1,5 1 0-15,3 1-1 16,-3 3 1-16,0 6-2 16,3 2 1-16,2-2-1 15,3-3 0-15,3-6 0 16,5-4 0-16,5-5 0 16,3 0 1-16,3-9 0 15,8-10 0-15,-1 0-1 0,0-6 1 16,1 1-1-16,-6-5 1 15,-3 4-2-15,1 3 1 0,-3 4 0 16,-5 4 0-16,-3 7 0 16,0 2 0-16,-3 3 0 15,-2 6 0-15,5 4-1 16,-3-1 1-16,3 5-1 16,3-5 1-16,2-4 0 15,-2-4 0-15,5-3 0 16,0-8 1-16,2-9 0 0,1 0 0 15,10-5 0-15,-5-2 0 16,8-5-2-16,-6 0 1 31,1-2-1-31,-6 7 1 16,8 0-2-16,-8 4 1 0,-2 3-1 16,2 7 1-16,-2 0-1 15,2 7 0-15,-5 0 0 16,5 0 1-16,-2 7-1 15,2 0 1-15,-5 0 0 16,0 5 1-16,0 2 1 0,-8 7 0 16,-3-2-1-16,-2 7 1 15,-3 4-1-15,0 1 1 0,2 2-5 16,4-9 1-16,4-9-12 16,12-7 1-16,17-13-3 15,20-30 1-15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C78BFC-CA61-4AE8-B4F8-93F47F8DB505}" type="datetimeFigureOut">
              <a:rPr lang="en-GB" smtClean="0"/>
              <a:t>09/03/2025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99223E-78C4-4709-A902-495F524F02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9914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7B2C741-11F8-4102-9FEB-1A2E25B0B8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2302" y="9183"/>
            <a:ext cx="4284789" cy="1379350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AF1C9477-A526-403E-BE90-AC8937AA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608" y="6406860"/>
            <a:ext cx="603192" cy="365125"/>
          </a:xfrm>
        </p:spPr>
        <p:txBody>
          <a:bodyPr/>
          <a:lstStyle>
            <a:lvl1pPr>
              <a:defRPr sz="2000" b="1">
                <a:solidFill>
                  <a:schemeClr val="tx1"/>
                </a:solidFill>
              </a:defRPr>
            </a:lvl1pPr>
          </a:lstStyle>
          <a:p>
            <a:fld id="{41A24C6A-03AA-4249-9D4B-23D8840C23E8}" type="slidenum">
              <a:rPr lang="nl-BE" smtClean="0"/>
              <a:pPr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446815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861327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780310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08" y="6406860"/>
            <a:ext cx="457720" cy="365125"/>
          </a:xfrm>
        </p:spPr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41A24C6A-03AA-4249-9D4B-23D8840C23E8}" type="slidenum">
              <a:rPr lang="nl-BE" smtClean="0"/>
              <a:pPr/>
              <a:t>‹#›</a:t>
            </a:fld>
            <a:endParaRPr lang="nl-BE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5B2EA22-DB7B-429A-829E-65E6CD5D5F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4378" y="6159560"/>
            <a:ext cx="2169622" cy="69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311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261087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770959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160695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005516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26640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3338488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937854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704138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toon.calders@uantwerpen.be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Subset_sum_problem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3910" y="1122363"/>
            <a:ext cx="8363164" cy="2387600"/>
          </a:xfrm>
        </p:spPr>
        <p:txBody>
          <a:bodyPr/>
          <a:lstStyle/>
          <a:p>
            <a:r>
              <a:rPr lang="nl-BE" dirty="0"/>
              <a:t>Inleiding tot Programmeren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nl-BE" dirty="0"/>
              <a:t>Toon Calders</a:t>
            </a:r>
          </a:p>
          <a:p>
            <a:r>
              <a:rPr lang="nl-BE" dirty="0">
                <a:hlinkClick r:id="rId2"/>
              </a:rPr>
              <a:t>toon.calders@uantwerpen.be</a:t>
            </a:r>
            <a:endParaRPr lang="nl-BE" dirty="0"/>
          </a:p>
          <a:p>
            <a:endParaRPr lang="nl-BE" dirty="0"/>
          </a:p>
          <a:p>
            <a:r>
              <a:rPr lang="nl-BE" dirty="0"/>
              <a:t>Les 6: </a:t>
            </a:r>
            <a:r>
              <a:rPr lang="nl-BE" dirty="0" err="1"/>
              <a:t>divide</a:t>
            </a:r>
            <a:r>
              <a:rPr lang="nl-BE" dirty="0"/>
              <a:t>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conquer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708053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Subset Sum Probleem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nl-BE" dirty="0"/>
              <a:t>	Kunnen we 0 maken met 1,2,5,-3,6,-8 ?</a:t>
            </a:r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r>
              <a:rPr lang="nl-BE" dirty="0"/>
              <a:t>Ja, als we ofwel:</a:t>
            </a:r>
          </a:p>
          <a:p>
            <a:pPr marL="0" indent="0">
              <a:buNone/>
            </a:pPr>
            <a:r>
              <a:rPr lang="nl-BE" dirty="0"/>
              <a:t>	-1 kunnen maken met 2,5,-3,6,-8</a:t>
            </a:r>
          </a:p>
          <a:p>
            <a:pPr marL="0" indent="0">
              <a:buNone/>
            </a:pPr>
            <a:r>
              <a:rPr lang="nl-BE" dirty="0"/>
              <a:t>		Ja als we ofwel:</a:t>
            </a:r>
          </a:p>
          <a:p>
            <a:pPr marL="0" indent="0">
              <a:buNone/>
            </a:pPr>
            <a:r>
              <a:rPr lang="nl-BE" dirty="0"/>
              <a:t>			-3 kunnen maken met 5,-3, 6, -8</a:t>
            </a:r>
          </a:p>
          <a:p>
            <a:pPr marL="0" indent="0">
              <a:buNone/>
            </a:pPr>
            <a:r>
              <a:rPr lang="nl-BE" dirty="0"/>
              <a:t>			-1 kunnen maken </a:t>
            </a:r>
            <a:r>
              <a:rPr lang="nl-BE"/>
              <a:t>met 5,-3</a:t>
            </a:r>
            <a:r>
              <a:rPr lang="nl-BE" dirty="0"/>
              <a:t>, 6, -8</a:t>
            </a:r>
          </a:p>
          <a:p>
            <a:pPr marL="0" indent="0">
              <a:buNone/>
            </a:pPr>
            <a:r>
              <a:rPr lang="nl-BE" dirty="0"/>
              <a:t>	0 kunnen maken met 2,5,-3,6,-8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7296EC-4674-4F7F-97AB-757CC365B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10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195771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092054-8C4D-5D32-584D-6420B47107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7886700" cy="623842"/>
          </a:xfrm>
        </p:spPr>
        <p:txBody>
          <a:bodyPr>
            <a:normAutofit fontScale="90000"/>
          </a:bodyPr>
          <a:lstStyle/>
          <a:p>
            <a:r>
              <a:rPr lang="nl-BE" dirty="0"/>
              <a:t>Pannenkoeken sorteren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5DB03E-FB36-7AF7-53F8-51AEE59B47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5251" y="864898"/>
            <a:ext cx="8583813" cy="5813302"/>
          </a:xfrm>
        </p:spPr>
        <p:txBody>
          <a:bodyPr>
            <a:noAutofit/>
          </a:bodyPr>
          <a:lstStyle/>
          <a:p>
            <a:r>
              <a:rPr lang="nl-BE" dirty="0"/>
              <a:t>N pannenkoeken, allemaal verschillende grootte</a:t>
            </a:r>
          </a:p>
          <a:p>
            <a:r>
              <a:rPr lang="nl-BE" dirty="0"/>
              <a:t>Sorteer van groot naar klein</a:t>
            </a:r>
          </a:p>
          <a:p>
            <a:r>
              <a:rPr lang="nl-BE" dirty="0"/>
              <a:t>Enige operatie: schep tussen de stapel steken en omdraaien</a:t>
            </a:r>
          </a:p>
          <a:p>
            <a:endParaRPr lang="nl-BE" dirty="0"/>
          </a:p>
          <a:p>
            <a:endParaRPr lang="nl-BE" dirty="0"/>
          </a:p>
          <a:p>
            <a:r>
              <a:rPr lang="nl-BE" dirty="0"/>
              <a:t>Kan je volgende stapel sorteren in 4 stappen?</a:t>
            </a:r>
          </a:p>
          <a:p>
            <a:endParaRPr lang="nl-BE" dirty="0"/>
          </a:p>
          <a:p>
            <a:endParaRPr lang="nl-BE" dirty="0"/>
          </a:p>
          <a:p>
            <a:pPr marL="0" indent="0">
              <a:buNone/>
            </a:pPr>
            <a:r>
              <a:rPr lang="nl-BE" dirty="0"/>
              <a:t>* Hoeveel stappen heb je nodig om de moeilijkste stapel met 6 pannenkoeken te sorteren? Geef zulk een “moeilijkste stapel”.</a:t>
            </a:r>
          </a:p>
          <a:p>
            <a:endParaRPr lang="nl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484CC5-6D09-AEEE-1A90-EB2275119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11</a:t>
            </a:fld>
            <a:endParaRPr lang="nl-BE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12004E-BA3B-2F5B-1FB2-C7D042383CB5}"/>
              </a:ext>
            </a:extLst>
          </p:cNvPr>
          <p:cNvSpPr/>
          <p:nvPr/>
        </p:nvSpPr>
        <p:spPr>
          <a:xfrm>
            <a:off x="722609" y="3471485"/>
            <a:ext cx="1434517" cy="1006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1DEE030-4368-46D8-493C-A60A9284254F}"/>
              </a:ext>
            </a:extLst>
          </p:cNvPr>
          <p:cNvSpPr/>
          <p:nvPr/>
        </p:nvSpPr>
        <p:spPr>
          <a:xfrm>
            <a:off x="438781" y="3294617"/>
            <a:ext cx="1944848" cy="10066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D20257D-58E7-ACE3-D580-A851DB4766D3}"/>
              </a:ext>
            </a:extLst>
          </p:cNvPr>
          <p:cNvSpPr/>
          <p:nvPr/>
        </p:nvSpPr>
        <p:spPr>
          <a:xfrm>
            <a:off x="957500" y="3105515"/>
            <a:ext cx="931178" cy="10066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BA84384-35E0-A1FF-EFC9-605A37E0CE41}"/>
              </a:ext>
            </a:extLst>
          </p:cNvPr>
          <p:cNvSpPr/>
          <p:nvPr/>
        </p:nvSpPr>
        <p:spPr>
          <a:xfrm>
            <a:off x="1259504" y="2920245"/>
            <a:ext cx="335560" cy="1006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ABEE088-5CBF-57E3-EF53-61563A9C25E0}"/>
              </a:ext>
            </a:extLst>
          </p:cNvPr>
          <p:cNvCxnSpPr>
            <a:cxnSpLocks/>
          </p:cNvCxnSpPr>
          <p:nvPr/>
        </p:nvCxnSpPr>
        <p:spPr>
          <a:xfrm>
            <a:off x="353493" y="3427779"/>
            <a:ext cx="2592198" cy="21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Graphic 11" descr="Refresh outline">
            <a:extLst>
              <a:ext uri="{FF2B5EF4-FFF2-40B4-BE49-F238E27FC236}">
                <a16:creationId xmlns:a16="http://schemas.microsoft.com/office/drawing/2014/main" id="{7ECC2072-A6F1-A56F-D6C3-5B1DA876B3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97467" y="2779555"/>
            <a:ext cx="648224" cy="648224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74DA4EF3-F08D-7BD8-4AAA-FBA4BEF60613}"/>
              </a:ext>
            </a:extLst>
          </p:cNvPr>
          <p:cNvSpPr/>
          <p:nvPr/>
        </p:nvSpPr>
        <p:spPr>
          <a:xfrm>
            <a:off x="3947389" y="3471485"/>
            <a:ext cx="1434517" cy="1006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A2E2F9D-6000-FB08-86FC-B35FEA9A4D0C}"/>
              </a:ext>
            </a:extLst>
          </p:cNvPr>
          <p:cNvSpPr/>
          <p:nvPr/>
        </p:nvSpPr>
        <p:spPr>
          <a:xfrm rot="10800000">
            <a:off x="3663561" y="2920245"/>
            <a:ext cx="1944848" cy="10066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DCB3953-B8EA-8E2B-F28E-0E1421F32F9A}"/>
              </a:ext>
            </a:extLst>
          </p:cNvPr>
          <p:cNvSpPr/>
          <p:nvPr/>
        </p:nvSpPr>
        <p:spPr>
          <a:xfrm rot="10800000">
            <a:off x="4158512" y="3109347"/>
            <a:ext cx="931178" cy="10066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FDF08D3-2C24-3F7E-7778-6B229B053061}"/>
              </a:ext>
            </a:extLst>
          </p:cNvPr>
          <p:cNvSpPr/>
          <p:nvPr/>
        </p:nvSpPr>
        <p:spPr>
          <a:xfrm rot="10800000">
            <a:off x="4452126" y="3294617"/>
            <a:ext cx="335560" cy="1006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463B066-AF63-0A6D-6FBD-3EC2ED0A23E7}"/>
              </a:ext>
            </a:extLst>
          </p:cNvPr>
          <p:cNvCxnSpPr>
            <a:cxnSpLocks/>
          </p:cNvCxnSpPr>
          <p:nvPr/>
        </p:nvCxnSpPr>
        <p:spPr>
          <a:xfrm>
            <a:off x="3578710" y="3630876"/>
            <a:ext cx="278439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Graphic 19" descr="Refresh outline">
            <a:extLst>
              <a:ext uri="{FF2B5EF4-FFF2-40B4-BE49-F238E27FC236}">
                <a16:creationId xmlns:a16="http://schemas.microsoft.com/office/drawing/2014/main" id="{116DE4D5-A5A4-1069-5592-C13E610CDC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44032" y="2915002"/>
            <a:ext cx="648224" cy="648224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A1BEB033-BD44-4C3B-772D-7CE770F6CC1C}"/>
              </a:ext>
            </a:extLst>
          </p:cNvPr>
          <p:cNvSpPr/>
          <p:nvPr/>
        </p:nvSpPr>
        <p:spPr>
          <a:xfrm rot="10800000">
            <a:off x="7194016" y="2939302"/>
            <a:ext cx="1434517" cy="1006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8BBFA45-43EA-106E-0C58-D954DCC459BB}"/>
              </a:ext>
            </a:extLst>
          </p:cNvPr>
          <p:cNvSpPr/>
          <p:nvPr/>
        </p:nvSpPr>
        <p:spPr>
          <a:xfrm>
            <a:off x="6967513" y="3490542"/>
            <a:ext cx="1944848" cy="10066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29D6B98-2ABA-C438-1BA9-FEC74B430353}"/>
              </a:ext>
            </a:extLst>
          </p:cNvPr>
          <p:cNvSpPr/>
          <p:nvPr/>
        </p:nvSpPr>
        <p:spPr>
          <a:xfrm>
            <a:off x="7486232" y="3301440"/>
            <a:ext cx="931178" cy="10066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4C44A8D-2455-5FBE-9D23-7D42CE4D3162}"/>
              </a:ext>
            </a:extLst>
          </p:cNvPr>
          <p:cNvSpPr/>
          <p:nvPr/>
        </p:nvSpPr>
        <p:spPr>
          <a:xfrm>
            <a:off x="7788236" y="3116170"/>
            <a:ext cx="335560" cy="1006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8756916F-BD4A-2CE9-2EA9-B53329F098EF}"/>
              </a:ext>
            </a:extLst>
          </p:cNvPr>
          <p:cNvSpPr/>
          <p:nvPr/>
        </p:nvSpPr>
        <p:spPr>
          <a:xfrm>
            <a:off x="3516130" y="4475652"/>
            <a:ext cx="1434517" cy="1006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6B8D394-BE74-E5AB-6F76-5D6724486DBC}"/>
              </a:ext>
            </a:extLst>
          </p:cNvPr>
          <p:cNvSpPr/>
          <p:nvPr/>
        </p:nvSpPr>
        <p:spPr>
          <a:xfrm>
            <a:off x="3293574" y="5042166"/>
            <a:ext cx="1944848" cy="10066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6042A155-172B-71ED-8C61-717E571250D9}"/>
              </a:ext>
            </a:extLst>
          </p:cNvPr>
          <p:cNvSpPr/>
          <p:nvPr/>
        </p:nvSpPr>
        <p:spPr>
          <a:xfrm>
            <a:off x="3741741" y="4667792"/>
            <a:ext cx="931178" cy="10066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DA4E25B-0B57-F906-3A20-FE00AE6E5DD2}"/>
              </a:ext>
            </a:extLst>
          </p:cNvPr>
          <p:cNvSpPr/>
          <p:nvPr/>
        </p:nvSpPr>
        <p:spPr>
          <a:xfrm>
            <a:off x="4039550" y="4296021"/>
            <a:ext cx="335560" cy="1006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65909AB-9619-F3CE-EF33-3A270A90C8A5}"/>
              </a:ext>
            </a:extLst>
          </p:cNvPr>
          <p:cNvSpPr/>
          <p:nvPr/>
        </p:nvSpPr>
        <p:spPr>
          <a:xfrm>
            <a:off x="3094665" y="4847458"/>
            <a:ext cx="2345792" cy="10066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375773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AC0E1-E4DC-4BFA-B76B-EA20DD0D2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Divide and Conquer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A5868B-F8EC-4E4A-87E4-E65C058582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8129456" cy="4351338"/>
          </a:xfrm>
        </p:spPr>
        <p:txBody>
          <a:bodyPr/>
          <a:lstStyle/>
          <a:p>
            <a:r>
              <a:rPr lang="en-US" dirty="0"/>
              <a:t>Divide and conquer = </a:t>
            </a:r>
            <a:r>
              <a:rPr lang="en-US" dirty="0" err="1"/>
              <a:t>oplossingsstrategie</a:t>
            </a:r>
            <a:endParaRPr lang="en-US" dirty="0"/>
          </a:p>
          <a:p>
            <a:pPr lvl="1"/>
            <a:r>
              <a:rPr lang="en-US" dirty="0"/>
              <a:t>Complex </a:t>
            </a:r>
            <a:r>
              <a:rPr lang="en-US" dirty="0" err="1"/>
              <a:t>probleem</a:t>
            </a:r>
            <a:r>
              <a:rPr lang="en-US" dirty="0"/>
              <a:t> </a:t>
            </a:r>
            <a:r>
              <a:rPr lang="en-US" dirty="0" err="1"/>
              <a:t>wordt</a:t>
            </a:r>
            <a:r>
              <a:rPr lang="en-US" dirty="0"/>
              <a:t> </a:t>
            </a:r>
            <a:r>
              <a:rPr lang="en-US" dirty="0" err="1"/>
              <a:t>opgesplitst</a:t>
            </a:r>
            <a:r>
              <a:rPr lang="en-US" dirty="0"/>
              <a:t> in </a:t>
            </a:r>
            <a:r>
              <a:rPr lang="en-US" dirty="0" err="1"/>
              <a:t>deelproblemen</a:t>
            </a:r>
            <a:endParaRPr lang="en-US" dirty="0"/>
          </a:p>
          <a:p>
            <a:pPr lvl="1"/>
            <a:r>
              <a:rPr lang="en-US" dirty="0" err="1"/>
              <a:t>Deelproblemen</a:t>
            </a:r>
            <a:r>
              <a:rPr lang="en-US" dirty="0"/>
              <a:t> </a:t>
            </a:r>
            <a:r>
              <a:rPr lang="en-US" dirty="0" err="1"/>
              <a:t>zijn</a:t>
            </a:r>
            <a:r>
              <a:rPr lang="en-US" dirty="0"/>
              <a:t> </a:t>
            </a:r>
            <a:r>
              <a:rPr lang="en-US" dirty="0" err="1"/>
              <a:t>eenvoudiger</a:t>
            </a:r>
            <a:endParaRPr lang="en-US" dirty="0"/>
          </a:p>
          <a:p>
            <a:pPr lvl="1"/>
            <a:r>
              <a:rPr lang="en-US" dirty="0" err="1"/>
              <a:t>Dit</a:t>
            </a:r>
            <a:r>
              <a:rPr lang="en-US" dirty="0"/>
              <a:t> </a:t>
            </a:r>
            <a:r>
              <a:rPr lang="en-US" dirty="0" err="1"/>
              <a:t>doen</a:t>
            </a:r>
            <a:r>
              <a:rPr lang="en-US" dirty="0"/>
              <a:t> we </a:t>
            </a:r>
            <a:r>
              <a:rPr lang="en-US" dirty="0" err="1"/>
              <a:t>recursief</a:t>
            </a:r>
            <a:r>
              <a:rPr lang="en-US" dirty="0"/>
              <a:t> tot </a:t>
            </a:r>
            <a:r>
              <a:rPr lang="en-US" dirty="0" err="1"/>
              <a:t>basisgeval</a:t>
            </a:r>
            <a:r>
              <a:rPr lang="en-US" dirty="0"/>
              <a:t> met </a:t>
            </a:r>
            <a:r>
              <a:rPr lang="en-US" dirty="0" err="1"/>
              <a:t>triviale</a:t>
            </a:r>
            <a:r>
              <a:rPr lang="en-US" dirty="0"/>
              <a:t> </a:t>
            </a:r>
            <a:r>
              <a:rPr lang="en-US" dirty="0" err="1"/>
              <a:t>oplossing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92049E-78E5-44E3-82C5-747C6E0C6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2</a:t>
            </a:fld>
            <a:endParaRPr lang="nl-B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0338E9-4131-4F30-89E4-51EC25FA2B26}"/>
              </a:ext>
            </a:extLst>
          </p:cNvPr>
          <p:cNvSpPr txBox="1"/>
          <p:nvPr/>
        </p:nvSpPr>
        <p:spPr>
          <a:xfrm>
            <a:off x="4085439" y="3617202"/>
            <a:ext cx="10914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Probleem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2B96DA9-AD4E-481C-8E74-E9BE4C33DA9B}"/>
              </a:ext>
            </a:extLst>
          </p:cNvPr>
          <p:cNvSpPr txBox="1"/>
          <p:nvPr/>
        </p:nvSpPr>
        <p:spPr>
          <a:xfrm>
            <a:off x="2677486" y="4306498"/>
            <a:ext cx="1573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Deelprobleem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170716C-E2C6-49D0-AF7A-7C03E49A822C}"/>
              </a:ext>
            </a:extLst>
          </p:cNvPr>
          <p:cNvSpPr txBox="1"/>
          <p:nvPr/>
        </p:nvSpPr>
        <p:spPr>
          <a:xfrm>
            <a:off x="4432183" y="4299507"/>
            <a:ext cx="1573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Deelprobleem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D15E48-7BCC-418B-9BA7-FBDA6B02AE5D}"/>
              </a:ext>
            </a:extLst>
          </p:cNvPr>
          <p:cNvSpPr txBox="1"/>
          <p:nvPr/>
        </p:nvSpPr>
        <p:spPr>
          <a:xfrm>
            <a:off x="6488884" y="4317683"/>
            <a:ext cx="1573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Deelprobleem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869D6F0-2026-4102-A8B2-A18F27353EA7}"/>
              </a:ext>
            </a:extLst>
          </p:cNvPr>
          <p:cNvSpPr/>
          <p:nvPr/>
        </p:nvSpPr>
        <p:spPr>
          <a:xfrm>
            <a:off x="6814729" y="5066292"/>
            <a:ext cx="1135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basisgeval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E915A98-02B7-4286-9314-52FE6391CF14}"/>
              </a:ext>
            </a:extLst>
          </p:cNvPr>
          <p:cNvSpPr txBox="1"/>
          <p:nvPr/>
        </p:nvSpPr>
        <p:spPr>
          <a:xfrm>
            <a:off x="1756095" y="5071294"/>
            <a:ext cx="1573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Deelprobleem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0EC10F-C58C-48F5-8EDE-AC2685FDBCA4}"/>
              </a:ext>
            </a:extLst>
          </p:cNvPr>
          <p:cNvSpPr txBox="1"/>
          <p:nvPr/>
        </p:nvSpPr>
        <p:spPr>
          <a:xfrm>
            <a:off x="3510792" y="5064303"/>
            <a:ext cx="1573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Deelprobleem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D6A9C25-488B-4CC0-A4F1-40F37F7B6338}"/>
              </a:ext>
            </a:extLst>
          </p:cNvPr>
          <p:cNvSpPr/>
          <p:nvPr/>
        </p:nvSpPr>
        <p:spPr>
          <a:xfrm>
            <a:off x="5331275" y="5059301"/>
            <a:ext cx="1135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basisgeval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B6EE9E1-D557-422C-8F85-E2B69FFA3D81}"/>
              </a:ext>
            </a:extLst>
          </p:cNvPr>
          <p:cNvSpPr/>
          <p:nvPr/>
        </p:nvSpPr>
        <p:spPr>
          <a:xfrm>
            <a:off x="2588076" y="5831088"/>
            <a:ext cx="1135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basisgeval</a:t>
            </a: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F4054C3-D0F2-43A2-855A-8CC0E14321D0}"/>
              </a:ext>
            </a:extLst>
          </p:cNvPr>
          <p:cNvSpPr/>
          <p:nvPr/>
        </p:nvSpPr>
        <p:spPr>
          <a:xfrm>
            <a:off x="1104622" y="5824097"/>
            <a:ext cx="1135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basisgeval</a:t>
            </a:r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65B9922-23DD-4EA2-A9A3-4D7698090E71}"/>
              </a:ext>
            </a:extLst>
          </p:cNvPr>
          <p:cNvSpPr/>
          <p:nvPr/>
        </p:nvSpPr>
        <p:spPr>
          <a:xfrm>
            <a:off x="3822656" y="5832486"/>
            <a:ext cx="1135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basisgeval</a:t>
            </a:r>
            <a:endParaRPr lang="en-US" dirty="0"/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B084BA78-8A58-4297-BCE7-749823CD2BA0}"/>
              </a:ext>
            </a:extLst>
          </p:cNvPr>
          <p:cNvCxnSpPr>
            <a:stCxn id="5" idx="2"/>
            <a:endCxn id="6" idx="0"/>
          </p:cNvCxnSpPr>
          <p:nvPr/>
        </p:nvCxnSpPr>
        <p:spPr>
          <a:xfrm flipH="1">
            <a:off x="3464465" y="3986534"/>
            <a:ext cx="1166701" cy="3199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2E32B5EB-9256-4844-907C-A2AD5EC7535D}"/>
              </a:ext>
            </a:extLst>
          </p:cNvPr>
          <p:cNvCxnSpPr>
            <a:stCxn id="5" idx="2"/>
            <a:endCxn id="7" idx="0"/>
          </p:cNvCxnSpPr>
          <p:nvPr/>
        </p:nvCxnSpPr>
        <p:spPr>
          <a:xfrm>
            <a:off x="4631166" y="3986534"/>
            <a:ext cx="587996" cy="3129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2214A806-D57B-4220-AC79-3556F98AB81E}"/>
              </a:ext>
            </a:extLst>
          </p:cNvPr>
          <p:cNvCxnSpPr>
            <a:stCxn id="5" idx="2"/>
            <a:endCxn id="8" idx="0"/>
          </p:cNvCxnSpPr>
          <p:nvPr/>
        </p:nvCxnSpPr>
        <p:spPr>
          <a:xfrm>
            <a:off x="4631166" y="3986534"/>
            <a:ext cx="2644697" cy="3311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A31EC1D-491E-4762-8816-DC2A46B300C8}"/>
              </a:ext>
            </a:extLst>
          </p:cNvPr>
          <p:cNvCxnSpPr>
            <a:stCxn id="6" idx="2"/>
            <a:endCxn id="10" idx="0"/>
          </p:cNvCxnSpPr>
          <p:nvPr/>
        </p:nvCxnSpPr>
        <p:spPr>
          <a:xfrm flipH="1">
            <a:off x="2543074" y="4675830"/>
            <a:ext cx="921391" cy="3954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7AEB7DE8-131E-4CFA-9D98-DB1C4B831D5A}"/>
              </a:ext>
            </a:extLst>
          </p:cNvPr>
          <p:cNvCxnSpPr>
            <a:stCxn id="6" idx="2"/>
            <a:endCxn id="11" idx="0"/>
          </p:cNvCxnSpPr>
          <p:nvPr/>
        </p:nvCxnSpPr>
        <p:spPr>
          <a:xfrm>
            <a:off x="3464465" y="4675830"/>
            <a:ext cx="833306" cy="3884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AB8727A4-B19C-43FF-8FE5-D9C0608DBD4C}"/>
              </a:ext>
            </a:extLst>
          </p:cNvPr>
          <p:cNvCxnSpPr>
            <a:stCxn id="7" idx="2"/>
            <a:endCxn id="12" idx="0"/>
          </p:cNvCxnSpPr>
          <p:nvPr/>
        </p:nvCxnSpPr>
        <p:spPr>
          <a:xfrm>
            <a:off x="5219162" y="4668839"/>
            <a:ext cx="679705" cy="3904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384D4D8-A318-43CD-B47B-918419271D0B}"/>
              </a:ext>
            </a:extLst>
          </p:cNvPr>
          <p:cNvCxnSpPr>
            <a:stCxn id="8" idx="2"/>
            <a:endCxn id="9" idx="0"/>
          </p:cNvCxnSpPr>
          <p:nvPr/>
        </p:nvCxnSpPr>
        <p:spPr>
          <a:xfrm>
            <a:off x="7275863" y="4687015"/>
            <a:ext cx="106458" cy="3792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BC405ADE-87F8-42EA-BFED-87A8D11C9ACF}"/>
              </a:ext>
            </a:extLst>
          </p:cNvPr>
          <p:cNvCxnSpPr>
            <a:stCxn id="10" idx="2"/>
            <a:endCxn id="14" idx="0"/>
          </p:cNvCxnSpPr>
          <p:nvPr/>
        </p:nvCxnSpPr>
        <p:spPr>
          <a:xfrm flipH="1">
            <a:off x="1672214" y="5440626"/>
            <a:ext cx="870860" cy="3834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023C2B74-1A5C-4F42-B8D9-9F3464B7BB6E}"/>
              </a:ext>
            </a:extLst>
          </p:cNvPr>
          <p:cNvCxnSpPr>
            <a:stCxn id="10" idx="2"/>
            <a:endCxn id="13" idx="0"/>
          </p:cNvCxnSpPr>
          <p:nvPr/>
        </p:nvCxnSpPr>
        <p:spPr>
          <a:xfrm>
            <a:off x="2543074" y="5440626"/>
            <a:ext cx="612594" cy="3904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90C96CD9-6F8E-431E-ABB8-99878FFF8933}"/>
              </a:ext>
            </a:extLst>
          </p:cNvPr>
          <p:cNvCxnSpPr>
            <a:stCxn id="11" idx="2"/>
            <a:endCxn id="15" idx="0"/>
          </p:cNvCxnSpPr>
          <p:nvPr/>
        </p:nvCxnSpPr>
        <p:spPr>
          <a:xfrm>
            <a:off x="4297771" y="5433635"/>
            <a:ext cx="92477" cy="3988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59894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Torens van Hanoi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Verplaats de toren van de linkerkant naar de rechterkant, met behulp van de middelste staak</a:t>
            </a:r>
          </a:p>
          <a:p>
            <a:pPr lvl="1"/>
            <a:r>
              <a:rPr lang="nl-BE" dirty="0"/>
              <a:t>Slechts 1 schijf per keer verplaatsen</a:t>
            </a:r>
          </a:p>
          <a:p>
            <a:pPr lvl="1"/>
            <a:r>
              <a:rPr lang="nl-BE" dirty="0"/>
              <a:t>Nooit een grotere schijf op een kleinere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2508" y="3858220"/>
            <a:ext cx="3286125" cy="1557338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E3C246-97AA-41A0-A523-AB9BD7D554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3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3162549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Torens van Hanoi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97787"/>
            <a:ext cx="7886700" cy="4351338"/>
          </a:xfrm>
        </p:spPr>
        <p:txBody>
          <a:bodyPr/>
          <a:lstStyle/>
          <a:p>
            <a:r>
              <a:rPr lang="nl-BE" dirty="0"/>
              <a:t>Om n schijven van staak 1 naar staak 3 te verplaatsen:</a:t>
            </a:r>
          </a:p>
          <a:p>
            <a:pPr lvl="1"/>
            <a:r>
              <a:rPr lang="nl-BE" dirty="0"/>
              <a:t>Verplaats bovenste n-1 schijven naar staak 2, gebruik staak 3 als hulpstaak</a:t>
            </a:r>
          </a:p>
          <a:p>
            <a:pPr lvl="1"/>
            <a:r>
              <a:rPr lang="nl-BE" dirty="0"/>
              <a:t>Verplaats laatste schijf naar staak 3</a:t>
            </a:r>
          </a:p>
          <a:p>
            <a:pPr lvl="1"/>
            <a:r>
              <a:rPr lang="nl-BE" dirty="0"/>
              <a:t>Verplaats n-1 schijven op staak 2 naar staak 3, gebruik staak 1 als hulpstaak.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889470" y="4048246"/>
              <a:ext cx="7365060" cy="21027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80110" y="4038886"/>
                <a:ext cx="7383780" cy="2121480"/>
              </a:xfrm>
              <a:prstGeom prst="rect">
                <a:avLst/>
              </a:prstGeom>
            </p:spPr>
          </p:pic>
        </mc:Fallback>
      </mc:AlternateContent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16DABA-079E-4FCA-90CE-BA7EB4911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4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792365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Torens van Hanoi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Input:</a:t>
            </a:r>
          </a:p>
          <a:p>
            <a:pPr lvl="1"/>
            <a:r>
              <a:rPr lang="nl-BE" dirty="0"/>
              <a:t>Startstaak</a:t>
            </a:r>
          </a:p>
          <a:p>
            <a:pPr lvl="1"/>
            <a:r>
              <a:rPr lang="nl-BE" dirty="0"/>
              <a:t>Eindstaak</a:t>
            </a:r>
          </a:p>
          <a:p>
            <a:pPr lvl="1"/>
            <a:r>
              <a:rPr lang="nl-BE" dirty="0"/>
              <a:t>Hulpstaak</a:t>
            </a:r>
          </a:p>
          <a:p>
            <a:pPr lvl="1"/>
            <a:r>
              <a:rPr lang="nl-BE" dirty="0"/>
              <a:t>Aantal n op startstaak die verplaatst moeten worden (altijd 1...n)</a:t>
            </a:r>
          </a:p>
          <a:p>
            <a:r>
              <a:rPr lang="nl-BE" dirty="0"/>
              <a:t>Output:</a:t>
            </a:r>
          </a:p>
          <a:p>
            <a:pPr lvl="1"/>
            <a:r>
              <a:rPr lang="nl-BE" dirty="0"/>
              <a:t>Sequentie van bewegingen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59E8B9-A686-4740-A0A7-CC9F4C7C7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5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4096844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Subset Sum Probleem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dirty="0">
                <a:hlinkClick r:id="rId2"/>
              </a:rPr>
              <a:t>https://en.wikipedia.org/wiki/Subset_sum_problem</a:t>
            </a:r>
            <a:endParaRPr lang="nl-BE" dirty="0"/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r>
              <a:rPr lang="nl-BE" dirty="0"/>
              <a:t>Gegeven een lijst getallen, kunnen we een niet-lege deellijst maken die som 0 heeft?</a:t>
            </a:r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r>
              <a:rPr lang="nl-BE" dirty="0"/>
              <a:t>Bvb: </a:t>
            </a:r>
          </a:p>
          <a:p>
            <a:pPr marL="0" indent="0">
              <a:buNone/>
            </a:pPr>
            <a:r>
              <a:rPr lang="nl-BE" dirty="0"/>
              <a:t>	1,2,5,-3,6,-8 : JA </a:t>
            </a:r>
            <a:r>
              <a:rPr lang="nl-BE" dirty="0">
                <a:sym typeface="Wingdings" panose="05000000000000000000" pitchFamily="2" charset="2"/>
              </a:rPr>
              <a:t> 1+2-3</a:t>
            </a:r>
          </a:p>
          <a:p>
            <a:pPr marL="0" indent="0">
              <a:buNone/>
            </a:pPr>
            <a:r>
              <a:rPr lang="nl-BE" dirty="0"/>
              <a:t>	2,-3,2,-6 : NEEN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5DEADE-AA9F-4221-B4CB-28AC6AC2B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6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672923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Subset Sum Probleem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“Divide and conquer” benadering (verdeel en heers):</a:t>
            </a:r>
          </a:p>
          <a:p>
            <a:pPr lvl="1"/>
            <a:r>
              <a:rPr lang="nl-BE" dirty="0"/>
              <a:t>Alle mogelijkheden die het eerste getal van de lijst bevatten</a:t>
            </a:r>
          </a:p>
          <a:p>
            <a:pPr lvl="1"/>
            <a:r>
              <a:rPr lang="nl-BE" dirty="0"/>
              <a:t>Alle mogelijkheden die het eerste getal van de lijst NIET bevatten</a:t>
            </a:r>
          </a:p>
          <a:p>
            <a:pPr lvl="1"/>
            <a:endParaRPr lang="nl-BE" dirty="0"/>
          </a:p>
          <a:p>
            <a:r>
              <a:rPr lang="nl-BE" dirty="0"/>
              <a:t>subsetsum(L,som=0)</a:t>
            </a:r>
          </a:p>
          <a:p>
            <a:pPr lvl="1"/>
            <a:r>
              <a:rPr lang="nl-BE" dirty="0"/>
              <a:t>True als we met L som kunnen maken</a:t>
            </a:r>
          </a:p>
          <a:p>
            <a:pPr lvl="1"/>
            <a:r>
              <a:rPr lang="nl-BE" dirty="0"/>
              <a:t>False anders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388D45-B20A-4A77-BFBA-54179B9B5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7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2456430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Subset Sum Probleem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dirty="0"/>
              <a:t>	Kunnen we 0 maken met 1,2,5,-3,6,-8 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BC31B3-B957-48B4-8CA2-4E2847BDBF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8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0417600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Subset Sum Probleem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dirty="0"/>
              <a:t>	Kunnen we 0 maken met 1,2,5,-3,6,-8 ?</a:t>
            </a:r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r>
              <a:rPr lang="nl-BE" dirty="0"/>
              <a:t>Ja, als we ofwel:</a:t>
            </a:r>
          </a:p>
          <a:p>
            <a:pPr marL="0" indent="0">
              <a:buNone/>
            </a:pPr>
            <a:r>
              <a:rPr lang="nl-BE" dirty="0"/>
              <a:t>	-1 kunnen maken met 2,5,-3,6,-8</a:t>
            </a:r>
          </a:p>
          <a:p>
            <a:pPr marL="0" indent="0">
              <a:buNone/>
            </a:pPr>
            <a:r>
              <a:rPr lang="nl-BE" dirty="0"/>
              <a:t>	0 kunnen maken met 2,5,-3,6,-8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1BCE58-7B36-4CAE-A41A-63C905891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9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8120331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bf76264-579c-4c83-88ff-d6da86131101">
      <Terms xmlns="http://schemas.microsoft.com/office/infopath/2007/PartnerControls"/>
    </lcf76f155ced4ddcb4097134ff3c332f>
    <TaxCatchAll xmlns="f3656e2d-d63d-4e13-ab43-eb9d33494d6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AB7D48A5364440BA7F75079DA566EE" ma:contentTypeVersion="11" ma:contentTypeDescription="Een nieuw document maken." ma:contentTypeScope="" ma:versionID="c40899f2e0c87383176cfdb03b045d8a">
  <xsd:schema xmlns:xsd="http://www.w3.org/2001/XMLSchema" xmlns:xs="http://www.w3.org/2001/XMLSchema" xmlns:p="http://schemas.microsoft.com/office/2006/metadata/properties" xmlns:ns2="bbf76264-579c-4c83-88ff-d6da86131101" xmlns:ns3="f3656e2d-d63d-4e13-ab43-eb9d33494d65" targetNamespace="http://schemas.microsoft.com/office/2006/metadata/properties" ma:root="true" ma:fieldsID="aa57ea84752997f94e0f19ccdbe9cf69" ns2:_="" ns3:_="">
    <xsd:import namespace="bbf76264-579c-4c83-88ff-d6da86131101"/>
    <xsd:import namespace="f3656e2d-d63d-4e13-ab43-eb9d33494d6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f76264-579c-4c83-88ff-d6da861311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Afbeeldingtags" ma:readOnly="false" ma:fieldId="{5cf76f15-5ced-4ddc-b409-7134ff3c332f}" ma:taxonomyMulti="true" ma:sspId="f9fc2d29-e47d-4962-b2bb-d877dae4660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656e2d-d63d-4e13-ab43-eb9d33494d65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b8e2226e-56fb-4669-8cbe-3bbb53d11d84}" ma:internalName="TaxCatchAll" ma:showField="CatchAllData" ma:web="f3656e2d-d63d-4e13-ab43-eb9d33494d6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9E56221-68D4-473B-9F7D-912971D623ED}">
  <ds:schemaRefs>
    <ds:schemaRef ds:uri="http://schemas.microsoft.com/office/2006/metadata/properties"/>
    <ds:schemaRef ds:uri="http://schemas.microsoft.com/office/infopath/2007/PartnerControls"/>
    <ds:schemaRef ds:uri="bbf76264-579c-4c83-88ff-d6da86131101"/>
    <ds:schemaRef ds:uri="f3656e2d-d63d-4e13-ab43-eb9d33494d65"/>
  </ds:schemaRefs>
</ds:datastoreItem>
</file>

<file path=customXml/itemProps2.xml><?xml version="1.0" encoding="utf-8"?>
<ds:datastoreItem xmlns:ds="http://schemas.openxmlformats.org/officeDocument/2006/customXml" ds:itemID="{F6B17E75-3852-4814-B75E-54B1C3F9AD67}"/>
</file>

<file path=customXml/itemProps3.xml><?xml version="1.0" encoding="utf-8"?>
<ds:datastoreItem xmlns:ds="http://schemas.openxmlformats.org/officeDocument/2006/customXml" ds:itemID="{68C98A9E-951C-4B4F-BFBC-DCE8C762063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474</Words>
  <Application>Microsoft Office PowerPoint</Application>
  <PresentationFormat>On-screen Show (4:3)</PresentationFormat>
  <Paragraphs>91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Wingdings</vt:lpstr>
      <vt:lpstr>Office Theme</vt:lpstr>
      <vt:lpstr>Inleiding tot Programmeren</vt:lpstr>
      <vt:lpstr>Divide and Conquer</vt:lpstr>
      <vt:lpstr>Torens van Hanoi</vt:lpstr>
      <vt:lpstr>Torens van Hanoi</vt:lpstr>
      <vt:lpstr>Torens van Hanoi</vt:lpstr>
      <vt:lpstr>Subset Sum Probleem</vt:lpstr>
      <vt:lpstr>Subset Sum Probleem</vt:lpstr>
      <vt:lpstr>Subset Sum Probleem</vt:lpstr>
      <vt:lpstr>Subset Sum Probleem</vt:lpstr>
      <vt:lpstr>Subset Sum Probleem</vt:lpstr>
      <vt:lpstr>Pannenkoeken sorteren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Inleiding Programmeren</dc:title>
  <dc:creator>toon calders</dc:creator>
  <cp:lastModifiedBy>toon calders</cp:lastModifiedBy>
  <cp:revision>160</cp:revision>
  <dcterms:created xsi:type="dcterms:W3CDTF">2016-09-22T14:02:37Z</dcterms:created>
  <dcterms:modified xsi:type="dcterms:W3CDTF">2025-03-09T20:36:06Z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0x01010089AB7D48A5364440BA7F75079DA566EE</vt:lpwstr>
  </property>
  <property fmtid="{D5CDD505-2E9C-101B-9397-08002B2CF9AE}" pid="3" name="MediaServiceImageTags">
    <vt:lpwstr/>
  </property>
</Properties>
</file>