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notesMasterIdLst>
    <p:notesMasterId r:id="rId27"/>
  </p:notesMasterIdLst>
  <p:sldIdLst>
    <p:sldId id="256" r:id="rId5"/>
    <p:sldId id="459" r:id="rId6"/>
    <p:sldId id="399" r:id="rId7"/>
    <p:sldId id="400" r:id="rId8"/>
    <p:sldId id="401" r:id="rId9"/>
    <p:sldId id="402" r:id="rId10"/>
    <p:sldId id="403" r:id="rId11"/>
    <p:sldId id="404" r:id="rId12"/>
    <p:sldId id="428" r:id="rId13"/>
    <p:sldId id="429" r:id="rId14"/>
    <p:sldId id="430" r:id="rId15"/>
    <p:sldId id="431" r:id="rId16"/>
    <p:sldId id="432" r:id="rId17"/>
    <p:sldId id="457" r:id="rId18"/>
    <p:sldId id="458" r:id="rId19"/>
    <p:sldId id="456" r:id="rId20"/>
    <p:sldId id="410" r:id="rId21"/>
    <p:sldId id="411" r:id="rId22"/>
    <p:sldId id="460" r:id="rId23"/>
    <p:sldId id="461" r:id="rId24"/>
    <p:sldId id="462" r:id="rId25"/>
    <p:sldId id="463" r:id="rId2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3A62211-5E76-49EC-B9C8-5A2AB0A82C81}" v="2" dt="2025-03-09T20:32:51.85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927" autoAdjust="0"/>
    <p:restoredTop sz="94679" autoAdjust="0"/>
  </p:normalViewPr>
  <p:slideViewPr>
    <p:cSldViewPr snapToGrid="0">
      <p:cViewPr varScale="1">
        <p:scale>
          <a:sx n="82" d="100"/>
          <a:sy n="82" d="100"/>
        </p:scale>
        <p:origin x="1277" y="72"/>
      </p:cViewPr>
      <p:guideLst/>
    </p:cSldViewPr>
  </p:slideViewPr>
  <p:outlineViewPr>
    <p:cViewPr>
      <p:scale>
        <a:sx n="33" d="100"/>
        <a:sy n="33" d="100"/>
      </p:scale>
      <p:origin x="0" y="-10407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Relationship Id="rId8" Type="http://schemas.openxmlformats.org/officeDocument/2006/relationships/slide" Target="slides/slide4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oon Calders" userId="8cb5987f-24a7-4554-8d12-6611cca8efc6" providerId="ADAL" clId="{F3A62211-5E76-49EC-B9C8-5A2AB0A82C81}"/>
    <pc:docChg chg="undo custSel addSld delSld modSld">
      <pc:chgData name="Toon Calders" userId="8cb5987f-24a7-4554-8d12-6611cca8efc6" providerId="ADAL" clId="{F3A62211-5E76-49EC-B9C8-5A2AB0A82C81}" dt="2025-03-09T20:35:27.576" v="313" actId="20577"/>
      <pc:docMkLst>
        <pc:docMk/>
      </pc:docMkLst>
      <pc:sldChg chg="del">
        <pc:chgData name="Toon Calders" userId="8cb5987f-24a7-4554-8d12-6611cca8efc6" providerId="ADAL" clId="{F3A62211-5E76-49EC-B9C8-5A2AB0A82C81}" dt="2025-03-09T20:33:14.133" v="5" actId="47"/>
        <pc:sldMkLst>
          <pc:docMk/>
          <pc:sldMk cId="3921462725" sldId="313"/>
        </pc:sldMkLst>
      </pc:sldChg>
      <pc:sldChg chg="del">
        <pc:chgData name="Toon Calders" userId="8cb5987f-24a7-4554-8d12-6611cca8efc6" providerId="ADAL" clId="{F3A62211-5E76-49EC-B9C8-5A2AB0A82C81}" dt="2025-03-09T20:33:14.133" v="5" actId="47"/>
        <pc:sldMkLst>
          <pc:docMk/>
          <pc:sldMk cId="391815673" sldId="315"/>
        </pc:sldMkLst>
      </pc:sldChg>
      <pc:sldChg chg="del">
        <pc:chgData name="Toon Calders" userId="8cb5987f-24a7-4554-8d12-6611cca8efc6" providerId="ADAL" clId="{F3A62211-5E76-49EC-B9C8-5A2AB0A82C81}" dt="2025-03-09T20:33:14.133" v="5" actId="47"/>
        <pc:sldMkLst>
          <pc:docMk/>
          <pc:sldMk cId="3715904759" sldId="316"/>
        </pc:sldMkLst>
      </pc:sldChg>
      <pc:sldChg chg="del">
        <pc:chgData name="Toon Calders" userId="8cb5987f-24a7-4554-8d12-6611cca8efc6" providerId="ADAL" clId="{F3A62211-5E76-49EC-B9C8-5A2AB0A82C81}" dt="2025-03-09T20:33:14.133" v="5" actId="47"/>
        <pc:sldMkLst>
          <pc:docMk/>
          <pc:sldMk cId="516973466" sldId="317"/>
        </pc:sldMkLst>
      </pc:sldChg>
      <pc:sldChg chg="del">
        <pc:chgData name="Toon Calders" userId="8cb5987f-24a7-4554-8d12-6611cca8efc6" providerId="ADAL" clId="{F3A62211-5E76-49EC-B9C8-5A2AB0A82C81}" dt="2025-03-09T20:33:14.133" v="5" actId="47"/>
        <pc:sldMkLst>
          <pc:docMk/>
          <pc:sldMk cId="15457751" sldId="323"/>
        </pc:sldMkLst>
      </pc:sldChg>
      <pc:sldChg chg="del">
        <pc:chgData name="Toon Calders" userId="8cb5987f-24a7-4554-8d12-6611cca8efc6" providerId="ADAL" clId="{F3A62211-5E76-49EC-B9C8-5A2AB0A82C81}" dt="2025-03-09T20:33:14.133" v="5" actId="47"/>
        <pc:sldMkLst>
          <pc:docMk/>
          <pc:sldMk cId="538920991" sldId="347"/>
        </pc:sldMkLst>
      </pc:sldChg>
      <pc:sldChg chg="del">
        <pc:chgData name="Toon Calders" userId="8cb5987f-24a7-4554-8d12-6611cca8efc6" providerId="ADAL" clId="{F3A62211-5E76-49EC-B9C8-5A2AB0A82C81}" dt="2025-03-09T20:33:14.133" v="5" actId="47"/>
        <pc:sldMkLst>
          <pc:docMk/>
          <pc:sldMk cId="294298669" sldId="353"/>
        </pc:sldMkLst>
      </pc:sldChg>
      <pc:sldChg chg="del">
        <pc:chgData name="Toon Calders" userId="8cb5987f-24a7-4554-8d12-6611cca8efc6" providerId="ADAL" clId="{F3A62211-5E76-49EC-B9C8-5A2AB0A82C81}" dt="2025-03-09T20:33:14.133" v="5" actId="47"/>
        <pc:sldMkLst>
          <pc:docMk/>
          <pc:sldMk cId="3897619864" sldId="354"/>
        </pc:sldMkLst>
      </pc:sldChg>
      <pc:sldChg chg="del">
        <pc:chgData name="Toon Calders" userId="8cb5987f-24a7-4554-8d12-6611cca8efc6" providerId="ADAL" clId="{F3A62211-5E76-49EC-B9C8-5A2AB0A82C81}" dt="2025-03-09T20:33:14.133" v="5" actId="47"/>
        <pc:sldMkLst>
          <pc:docMk/>
          <pc:sldMk cId="1332014925" sldId="355"/>
        </pc:sldMkLst>
      </pc:sldChg>
      <pc:sldChg chg="del">
        <pc:chgData name="Toon Calders" userId="8cb5987f-24a7-4554-8d12-6611cca8efc6" providerId="ADAL" clId="{F3A62211-5E76-49EC-B9C8-5A2AB0A82C81}" dt="2025-03-09T20:33:14.133" v="5" actId="47"/>
        <pc:sldMkLst>
          <pc:docMk/>
          <pc:sldMk cId="688478247" sldId="356"/>
        </pc:sldMkLst>
      </pc:sldChg>
      <pc:sldChg chg="del">
        <pc:chgData name="Toon Calders" userId="8cb5987f-24a7-4554-8d12-6611cca8efc6" providerId="ADAL" clId="{F3A62211-5E76-49EC-B9C8-5A2AB0A82C81}" dt="2025-03-09T20:33:14.133" v="5" actId="47"/>
        <pc:sldMkLst>
          <pc:docMk/>
          <pc:sldMk cId="1158734821" sldId="383"/>
        </pc:sldMkLst>
      </pc:sldChg>
      <pc:sldChg chg="del">
        <pc:chgData name="Toon Calders" userId="8cb5987f-24a7-4554-8d12-6611cca8efc6" providerId="ADAL" clId="{F3A62211-5E76-49EC-B9C8-5A2AB0A82C81}" dt="2025-03-09T20:33:14.133" v="5" actId="47"/>
        <pc:sldMkLst>
          <pc:docMk/>
          <pc:sldMk cId="370492353" sldId="384"/>
        </pc:sldMkLst>
      </pc:sldChg>
      <pc:sldChg chg="del">
        <pc:chgData name="Toon Calders" userId="8cb5987f-24a7-4554-8d12-6611cca8efc6" providerId="ADAL" clId="{F3A62211-5E76-49EC-B9C8-5A2AB0A82C81}" dt="2025-03-09T20:33:14.133" v="5" actId="47"/>
        <pc:sldMkLst>
          <pc:docMk/>
          <pc:sldMk cId="3337709908" sldId="387"/>
        </pc:sldMkLst>
      </pc:sldChg>
      <pc:sldChg chg="del">
        <pc:chgData name="Toon Calders" userId="8cb5987f-24a7-4554-8d12-6611cca8efc6" providerId="ADAL" clId="{F3A62211-5E76-49EC-B9C8-5A2AB0A82C81}" dt="2025-03-09T20:33:14.133" v="5" actId="47"/>
        <pc:sldMkLst>
          <pc:docMk/>
          <pc:sldMk cId="1698445972" sldId="388"/>
        </pc:sldMkLst>
      </pc:sldChg>
      <pc:sldChg chg="del">
        <pc:chgData name="Toon Calders" userId="8cb5987f-24a7-4554-8d12-6611cca8efc6" providerId="ADAL" clId="{F3A62211-5E76-49EC-B9C8-5A2AB0A82C81}" dt="2025-03-09T20:33:14.133" v="5" actId="47"/>
        <pc:sldMkLst>
          <pc:docMk/>
          <pc:sldMk cId="2500840275" sldId="389"/>
        </pc:sldMkLst>
      </pc:sldChg>
      <pc:sldChg chg="del">
        <pc:chgData name="Toon Calders" userId="8cb5987f-24a7-4554-8d12-6611cca8efc6" providerId="ADAL" clId="{F3A62211-5E76-49EC-B9C8-5A2AB0A82C81}" dt="2025-03-09T20:33:14.133" v="5" actId="47"/>
        <pc:sldMkLst>
          <pc:docMk/>
          <pc:sldMk cId="2606147952" sldId="394"/>
        </pc:sldMkLst>
      </pc:sldChg>
      <pc:sldChg chg="del">
        <pc:chgData name="Toon Calders" userId="8cb5987f-24a7-4554-8d12-6611cca8efc6" providerId="ADAL" clId="{F3A62211-5E76-49EC-B9C8-5A2AB0A82C81}" dt="2025-03-09T20:33:14.133" v="5" actId="47"/>
        <pc:sldMkLst>
          <pc:docMk/>
          <pc:sldMk cId="4068309475" sldId="395"/>
        </pc:sldMkLst>
      </pc:sldChg>
      <pc:sldChg chg="del">
        <pc:chgData name="Toon Calders" userId="8cb5987f-24a7-4554-8d12-6611cca8efc6" providerId="ADAL" clId="{F3A62211-5E76-49EC-B9C8-5A2AB0A82C81}" dt="2025-03-09T20:33:14.133" v="5" actId="47"/>
        <pc:sldMkLst>
          <pc:docMk/>
          <pc:sldMk cId="3058519490" sldId="396"/>
        </pc:sldMkLst>
      </pc:sldChg>
      <pc:sldChg chg="del">
        <pc:chgData name="Toon Calders" userId="8cb5987f-24a7-4554-8d12-6611cca8efc6" providerId="ADAL" clId="{F3A62211-5E76-49EC-B9C8-5A2AB0A82C81}" dt="2025-03-09T20:33:14.133" v="5" actId="47"/>
        <pc:sldMkLst>
          <pc:docMk/>
          <pc:sldMk cId="4015475303" sldId="397"/>
        </pc:sldMkLst>
      </pc:sldChg>
      <pc:sldChg chg="del">
        <pc:chgData name="Toon Calders" userId="8cb5987f-24a7-4554-8d12-6611cca8efc6" providerId="ADAL" clId="{F3A62211-5E76-49EC-B9C8-5A2AB0A82C81}" dt="2025-03-09T20:33:14.133" v="5" actId="47"/>
        <pc:sldMkLst>
          <pc:docMk/>
          <pc:sldMk cId="135888912" sldId="398"/>
        </pc:sldMkLst>
      </pc:sldChg>
      <pc:sldChg chg="add del">
        <pc:chgData name="Toon Calders" userId="8cb5987f-24a7-4554-8d12-6611cca8efc6" providerId="ADAL" clId="{F3A62211-5E76-49EC-B9C8-5A2AB0A82C81}" dt="2025-03-09T20:32:46.486" v="3" actId="2696"/>
        <pc:sldMkLst>
          <pc:docMk/>
          <pc:sldMk cId="899491047" sldId="399"/>
        </pc:sldMkLst>
      </pc:sldChg>
      <pc:sldChg chg="add">
        <pc:chgData name="Toon Calders" userId="8cb5987f-24a7-4554-8d12-6611cca8efc6" providerId="ADAL" clId="{F3A62211-5E76-49EC-B9C8-5A2AB0A82C81}" dt="2025-03-09T20:32:51.848" v="4"/>
        <pc:sldMkLst>
          <pc:docMk/>
          <pc:sldMk cId="1680722105" sldId="399"/>
        </pc:sldMkLst>
      </pc:sldChg>
      <pc:sldChg chg="add">
        <pc:chgData name="Toon Calders" userId="8cb5987f-24a7-4554-8d12-6611cca8efc6" providerId="ADAL" clId="{F3A62211-5E76-49EC-B9C8-5A2AB0A82C81}" dt="2025-03-09T20:32:51.848" v="4"/>
        <pc:sldMkLst>
          <pc:docMk/>
          <pc:sldMk cId="891016504" sldId="400"/>
        </pc:sldMkLst>
      </pc:sldChg>
      <pc:sldChg chg="add del">
        <pc:chgData name="Toon Calders" userId="8cb5987f-24a7-4554-8d12-6611cca8efc6" providerId="ADAL" clId="{F3A62211-5E76-49EC-B9C8-5A2AB0A82C81}" dt="2025-03-09T20:32:46.486" v="3" actId="2696"/>
        <pc:sldMkLst>
          <pc:docMk/>
          <pc:sldMk cId="4048223257" sldId="400"/>
        </pc:sldMkLst>
      </pc:sldChg>
      <pc:sldChg chg="add">
        <pc:chgData name="Toon Calders" userId="8cb5987f-24a7-4554-8d12-6611cca8efc6" providerId="ADAL" clId="{F3A62211-5E76-49EC-B9C8-5A2AB0A82C81}" dt="2025-03-09T20:32:51.848" v="4"/>
        <pc:sldMkLst>
          <pc:docMk/>
          <pc:sldMk cId="1347697540" sldId="401"/>
        </pc:sldMkLst>
      </pc:sldChg>
      <pc:sldChg chg="add del">
        <pc:chgData name="Toon Calders" userId="8cb5987f-24a7-4554-8d12-6611cca8efc6" providerId="ADAL" clId="{F3A62211-5E76-49EC-B9C8-5A2AB0A82C81}" dt="2025-03-09T20:32:46.486" v="3" actId="2696"/>
        <pc:sldMkLst>
          <pc:docMk/>
          <pc:sldMk cId="3542812319" sldId="401"/>
        </pc:sldMkLst>
      </pc:sldChg>
      <pc:sldChg chg="add del">
        <pc:chgData name="Toon Calders" userId="8cb5987f-24a7-4554-8d12-6611cca8efc6" providerId="ADAL" clId="{F3A62211-5E76-49EC-B9C8-5A2AB0A82C81}" dt="2025-03-09T20:32:46.486" v="3" actId="2696"/>
        <pc:sldMkLst>
          <pc:docMk/>
          <pc:sldMk cId="66351896" sldId="402"/>
        </pc:sldMkLst>
      </pc:sldChg>
      <pc:sldChg chg="add">
        <pc:chgData name="Toon Calders" userId="8cb5987f-24a7-4554-8d12-6611cca8efc6" providerId="ADAL" clId="{F3A62211-5E76-49EC-B9C8-5A2AB0A82C81}" dt="2025-03-09T20:32:51.848" v="4"/>
        <pc:sldMkLst>
          <pc:docMk/>
          <pc:sldMk cId="931846598" sldId="402"/>
        </pc:sldMkLst>
      </pc:sldChg>
      <pc:sldChg chg="add del">
        <pc:chgData name="Toon Calders" userId="8cb5987f-24a7-4554-8d12-6611cca8efc6" providerId="ADAL" clId="{F3A62211-5E76-49EC-B9C8-5A2AB0A82C81}" dt="2025-03-09T20:32:46.486" v="3" actId="2696"/>
        <pc:sldMkLst>
          <pc:docMk/>
          <pc:sldMk cId="420041533" sldId="403"/>
        </pc:sldMkLst>
      </pc:sldChg>
      <pc:sldChg chg="add">
        <pc:chgData name="Toon Calders" userId="8cb5987f-24a7-4554-8d12-6611cca8efc6" providerId="ADAL" clId="{F3A62211-5E76-49EC-B9C8-5A2AB0A82C81}" dt="2025-03-09T20:32:51.848" v="4"/>
        <pc:sldMkLst>
          <pc:docMk/>
          <pc:sldMk cId="3651386546" sldId="403"/>
        </pc:sldMkLst>
      </pc:sldChg>
      <pc:sldChg chg="add del">
        <pc:chgData name="Toon Calders" userId="8cb5987f-24a7-4554-8d12-6611cca8efc6" providerId="ADAL" clId="{F3A62211-5E76-49EC-B9C8-5A2AB0A82C81}" dt="2025-03-09T20:32:46.486" v="3" actId="2696"/>
        <pc:sldMkLst>
          <pc:docMk/>
          <pc:sldMk cId="929472794" sldId="404"/>
        </pc:sldMkLst>
      </pc:sldChg>
      <pc:sldChg chg="add">
        <pc:chgData name="Toon Calders" userId="8cb5987f-24a7-4554-8d12-6611cca8efc6" providerId="ADAL" clId="{F3A62211-5E76-49EC-B9C8-5A2AB0A82C81}" dt="2025-03-09T20:32:51.848" v="4"/>
        <pc:sldMkLst>
          <pc:docMk/>
          <pc:sldMk cId="982830498" sldId="404"/>
        </pc:sldMkLst>
      </pc:sldChg>
      <pc:sldChg chg="add">
        <pc:chgData name="Toon Calders" userId="8cb5987f-24a7-4554-8d12-6611cca8efc6" providerId="ADAL" clId="{F3A62211-5E76-49EC-B9C8-5A2AB0A82C81}" dt="2025-03-09T20:32:26.271" v="0"/>
        <pc:sldMkLst>
          <pc:docMk/>
          <pc:sldMk cId="1970207857" sldId="410"/>
        </pc:sldMkLst>
      </pc:sldChg>
      <pc:sldChg chg="add">
        <pc:chgData name="Toon Calders" userId="8cb5987f-24a7-4554-8d12-6611cca8efc6" providerId="ADAL" clId="{F3A62211-5E76-49EC-B9C8-5A2AB0A82C81}" dt="2025-03-09T20:32:26.271" v="0"/>
        <pc:sldMkLst>
          <pc:docMk/>
          <pc:sldMk cId="3135588410" sldId="411"/>
        </pc:sldMkLst>
      </pc:sldChg>
      <pc:sldChg chg="del">
        <pc:chgData name="Toon Calders" userId="8cb5987f-24a7-4554-8d12-6611cca8efc6" providerId="ADAL" clId="{F3A62211-5E76-49EC-B9C8-5A2AB0A82C81}" dt="2025-03-09T20:33:14.133" v="5" actId="47"/>
        <pc:sldMkLst>
          <pc:docMk/>
          <pc:sldMk cId="3958296724" sldId="427"/>
        </pc:sldMkLst>
      </pc:sldChg>
      <pc:sldChg chg="del">
        <pc:chgData name="Toon Calders" userId="8cb5987f-24a7-4554-8d12-6611cca8efc6" providerId="ADAL" clId="{F3A62211-5E76-49EC-B9C8-5A2AB0A82C81}" dt="2025-03-09T20:33:14.133" v="5" actId="47"/>
        <pc:sldMkLst>
          <pc:docMk/>
          <pc:sldMk cId="3554973494" sldId="433"/>
        </pc:sldMkLst>
      </pc:sldChg>
      <pc:sldChg chg="del">
        <pc:chgData name="Toon Calders" userId="8cb5987f-24a7-4554-8d12-6611cca8efc6" providerId="ADAL" clId="{F3A62211-5E76-49EC-B9C8-5A2AB0A82C81}" dt="2025-03-09T20:33:14.133" v="5" actId="47"/>
        <pc:sldMkLst>
          <pc:docMk/>
          <pc:sldMk cId="1599845468" sldId="434"/>
        </pc:sldMkLst>
      </pc:sldChg>
      <pc:sldChg chg="del">
        <pc:chgData name="Toon Calders" userId="8cb5987f-24a7-4554-8d12-6611cca8efc6" providerId="ADAL" clId="{F3A62211-5E76-49EC-B9C8-5A2AB0A82C81}" dt="2025-03-09T20:33:14.133" v="5" actId="47"/>
        <pc:sldMkLst>
          <pc:docMk/>
          <pc:sldMk cId="1822846087" sldId="435"/>
        </pc:sldMkLst>
      </pc:sldChg>
      <pc:sldChg chg="del">
        <pc:chgData name="Toon Calders" userId="8cb5987f-24a7-4554-8d12-6611cca8efc6" providerId="ADAL" clId="{F3A62211-5E76-49EC-B9C8-5A2AB0A82C81}" dt="2025-03-09T20:33:14.133" v="5" actId="47"/>
        <pc:sldMkLst>
          <pc:docMk/>
          <pc:sldMk cId="2520898666" sldId="436"/>
        </pc:sldMkLst>
      </pc:sldChg>
      <pc:sldChg chg="del">
        <pc:chgData name="Toon Calders" userId="8cb5987f-24a7-4554-8d12-6611cca8efc6" providerId="ADAL" clId="{F3A62211-5E76-49EC-B9C8-5A2AB0A82C81}" dt="2025-03-09T20:33:14.133" v="5" actId="47"/>
        <pc:sldMkLst>
          <pc:docMk/>
          <pc:sldMk cId="1705854385" sldId="437"/>
        </pc:sldMkLst>
      </pc:sldChg>
      <pc:sldChg chg="del">
        <pc:chgData name="Toon Calders" userId="8cb5987f-24a7-4554-8d12-6611cca8efc6" providerId="ADAL" clId="{F3A62211-5E76-49EC-B9C8-5A2AB0A82C81}" dt="2025-03-09T20:33:14.133" v="5" actId="47"/>
        <pc:sldMkLst>
          <pc:docMk/>
          <pc:sldMk cId="4285358227" sldId="439"/>
        </pc:sldMkLst>
      </pc:sldChg>
      <pc:sldChg chg="del">
        <pc:chgData name="Toon Calders" userId="8cb5987f-24a7-4554-8d12-6611cca8efc6" providerId="ADAL" clId="{F3A62211-5E76-49EC-B9C8-5A2AB0A82C81}" dt="2025-03-09T20:33:14.133" v="5" actId="47"/>
        <pc:sldMkLst>
          <pc:docMk/>
          <pc:sldMk cId="926882784" sldId="444"/>
        </pc:sldMkLst>
      </pc:sldChg>
      <pc:sldChg chg="del">
        <pc:chgData name="Toon Calders" userId="8cb5987f-24a7-4554-8d12-6611cca8efc6" providerId="ADAL" clId="{F3A62211-5E76-49EC-B9C8-5A2AB0A82C81}" dt="2025-03-09T20:33:14.133" v="5" actId="47"/>
        <pc:sldMkLst>
          <pc:docMk/>
          <pc:sldMk cId="474343304" sldId="445"/>
        </pc:sldMkLst>
      </pc:sldChg>
      <pc:sldChg chg="del">
        <pc:chgData name="Toon Calders" userId="8cb5987f-24a7-4554-8d12-6611cca8efc6" providerId="ADAL" clId="{F3A62211-5E76-49EC-B9C8-5A2AB0A82C81}" dt="2025-03-09T20:33:14.133" v="5" actId="47"/>
        <pc:sldMkLst>
          <pc:docMk/>
          <pc:sldMk cId="992922160" sldId="446"/>
        </pc:sldMkLst>
      </pc:sldChg>
      <pc:sldChg chg="del">
        <pc:chgData name="Toon Calders" userId="8cb5987f-24a7-4554-8d12-6611cca8efc6" providerId="ADAL" clId="{F3A62211-5E76-49EC-B9C8-5A2AB0A82C81}" dt="2025-03-09T20:33:14.133" v="5" actId="47"/>
        <pc:sldMkLst>
          <pc:docMk/>
          <pc:sldMk cId="321425419" sldId="447"/>
        </pc:sldMkLst>
      </pc:sldChg>
      <pc:sldChg chg="del">
        <pc:chgData name="Toon Calders" userId="8cb5987f-24a7-4554-8d12-6611cca8efc6" providerId="ADAL" clId="{F3A62211-5E76-49EC-B9C8-5A2AB0A82C81}" dt="2025-03-09T20:33:14.133" v="5" actId="47"/>
        <pc:sldMkLst>
          <pc:docMk/>
          <pc:sldMk cId="2443532638" sldId="448"/>
        </pc:sldMkLst>
      </pc:sldChg>
      <pc:sldChg chg="del">
        <pc:chgData name="Toon Calders" userId="8cb5987f-24a7-4554-8d12-6611cca8efc6" providerId="ADAL" clId="{F3A62211-5E76-49EC-B9C8-5A2AB0A82C81}" dt="2025-03-09T20:33:14.133" v="5" actId="47"/>
        <pc:sldMkLst>
          <pc:docMk/>
          <pc:sldMk cId="84107698" sldId="449"/>
        </pc:sldMkLst>
      </pc:sldChg>
      <pc:sldChg chg="del">
        <pc:chgData name="Toon Calders" userId="8cb5987f-24a7-4554-8d12-6611cca8efc6" providerId="ADAL" clId="{F3A62211-5E76-49EC-B9C8-5A2AB0A82C81}" dt="2025-03-09T20:33:14.133" v="5" actId="47"/>
        <pc:sldMkLst>
          <pc:docMk/>
          <pc:sldMk cId="1152344173" sldId="455"/>
        </pc:sldMkLst>
      </pc:sldChg>
      <pc:sldChg chg="add">
        <pc:chgData name="Toon Calders" userId="8cb5987f-24a7-4554-8d12-6611cca8efc6" providerId="ADAL" clId="{F3A62211-5E76-49EC-B9C8-5A2AB0A82C81}" dt="2025-03-09T20:32:51.848" v="4"/>
        <pc:sldMkLst>
          <pc:docMk/>
          <pc:sldMk cId="438361155" sldId="459"/>
        </pc:sldMkLst>
      </pc:sldChg>
      <pc:sldChg chg="add del">
        <pc:chgData name="Toon Calders" userId="8cb5987f-24a7-4554-8d12-6611cca8efc6" providerId="ADAL" clId="{F3A62211-5E76-49EC-B9C8-5A2AB0A82C81}" dt="2025-03-09T20:32:46.486" v="3" actId="2696"/>
        <pc:sldMkLst>
          <pc:docMk/>
          <pc:sldMk cId="821922789" sldId="459"/>
        </pc:sldMkLst>
      </pc:sldChg>
      <pc:sldChg chg="add">
        <pc:chgData name="Toon Calders" userId="8cb5987f-24a7-4554-8d12-6611cca8efc6" providerId="ADAL" clId="{F3A62211-5E76-49EC-B9C8-5A2AB0A82C81}" dt="2025-03-09T20:32:26.271" v="0"/>
        <pc:sldMkLst>
          <pc:docMk/>
          <pc:sldMk cId="1162373061" sldId="460"/>
        </pc:sldMkLst>
      </pc:sldChg>
      <pc:sldChg chg="add">
        <pc:chgData name="Toon Calders" userId="8cb5987f-24a7-4554-8d12-6611cca8efc6" providerId="ADAL" clId="{F3A62211-5E76-49EC-B9C8-5A2AB0A82C81}" dt="2025-03-09T20:32:26.271" v="0"/>
        <pc:sldMkLst>
          <pc:docMk/>
          <pc:sldMk cId="2238612315" sldId="461"/>
        </pc:sldMkLst>
      </pc:sldChg>
      <pc:sldChg chg="add setBg">
        <pc:chgData name="Toon Calders" userId="8cb5987f-24a7-4554-8d12-6611cca8efc6" providerId="ADAL" clId="{F3A62211-5E76-49EC-B9C8-5A2AB0A82C81}" dt="2025-03-09T20:32:26.271" v="0"/>
        <pc:sldMkLst>
          <pc:docMk/>
          <pc:sldMk cId="2723160012" sldId="462"/>
        </pc:sldMkLst>
      </pc:sldChg>
      <pc:sldChg chg="modSp new mod">
        <pc:chgData name="Toon Calders" userId="8cb5987f-24a7-4554-8d12-6611cca8efc6" providerId="ADAL" clId="{F3A62211-5E76-49EC-B9C8-5A2AB0A82C81}" dt="2025-03-09T20:35:27.576" v="313" actId="20577"/>
        <pc:sldMkLst>
          <pc:docMk/>
          <pc:sldMk cId="3708964669" sldId="463"/>
        </pc:sldMkLst>
        <pc:spChg chg="mod">
          <ac:chgData name="Toon Calders" userId="8cb5987f-24a7-4554-8d12-6611cca8efc6" providerId="ADAL" clId="{F3A62211-5E76-49EC-B9C8-5A2AB0A82C81}" dt="2025-03-09T20:33:57.672" v="15" actId="20577"/>
          <ac:spMkLst>
            <pc:docMk/>
            <pc:sldMk cId="3708964669" sldId="463"/>
            <ac:spMk id="2" creationId="{883C21A2-7D8B-BD15-D674-6D30D1ACDACB}"/>
          </ac:spMkLst>
        </pc:spChg>
        <pc:spChg chg="mod">
          <ac:chgData name="Toon Calders" userId="8cb5987f-24a7-4554-8d12-6611cca8efc6" providerId="ADAL" clId="{F3A62211-5E76-49EC-B9C8-5A2AB0A82C81}" dt="2025-03-09T20:35:27.576" v="313" actId="20577"/>
          <ac:spMkLst>
            <pc:docMk/>
            <pc:sldMk cId="3708964669" sldId="463"/>
            <ac:spMk id="3" creationId="{817348C2-FCEA-2193-9D6B-650CAFE757CC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LID4096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B5F2193-9C53-4968-AD6C-05086BF493F6}" type="datetimeFigureOut">
              <a:rPr lang="LID4096" smtClean="0"/>
              <a:t>03/09/2025</a:t>
            </a:fld>
            <a:endParaRPr lang="LID4096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LID4096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LID4096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LID4096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213DC9-069A-44B4-9351-5782EB51245B}" type="slidenum">
              <a:rPr lang="LID4096" smtClean="0"/>
              <a:t>‹#›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15077203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2C984-4C90-4FE9-9914-D777CA83362C}" type="datetimeFigureOut">
              <a:rPr lang="nl-BE" smtClean="0"/>
              <a:t>9/03/2025</a:t>
            </a:fld>
            <a:endParaRPr lang="nl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24C6A-03AA-4249-9D4B-23D8840C23E8}" type="slidenum">
              <a:rPr lang="nl-BE" smtClean="0"/>
              <a:t>‹#›</a:t>
            </a:fld>
            <a:endParaRPr lang="nl-BE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16152F2-BECC-4419-A929-0A185A5FC57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0666" y="0"/>
            <a:ext cx="4233333" cy="13627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30499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2C984-4C90-4FE9-9914-D777CA83362C}" type="datetimeFigureOut">
              <a:rPr lang="nl-BE" smtClean="0"/>
              <a:t>9/03/2025</a:t>
            </a:fld>
            <a:endParaRPr lang="nl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24C6A-03AA-4249-9D4B-23D8840C23E8}" type="slidenum">
              <a:rPr lang="nl-BE" smtClean="0"/>
              <a:t>‹#›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4751222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2C984-4C90-4FE9-9914-D777CA83362C}" type="datetimeFigureOut">
              <a:rPr lang="nl-BE" smtClean="0"/>
              <a:t>9/03/2025</a:t>
            </a:fld>
            <a:endParaRPr lang="nl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24C6A-03AA-4249-9D4B-23D8840C23E8}" type="slidenum">
              <a:rPr lang="nl-BE" smtClean="0"/>
              <a:t>‹#›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162988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2C984-4C90-4FE9-9914-D777CA83362C}" type="datetimeFigureOut">
              <a:rPr lang="nl-BE" smtClean="0"/>
              <a:t>9/03/2025</a:t>
            </a:fld>
            <a:endParaRPr lang="nl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24C6A-03AA-4249-9D4B-23D8840C23E8}" type="slidenum">
              <a:rPr lang="nl-BE" smtClean="0"/>
              <a:t>‹#›</a:t>
            </a:fld>
            <a:endParaRPr lang="nl-BE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C5D00F8-D9D4-46CC-98D9-8C6078F95BE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5318" y="9183"/>
            <a:ext cx="2225040" cy="716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45150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2C984-4C90-4FE9-9914-D777CA83362C}" type="datetimeFigureOut">
              <a:rPr lang="nl-BE" smtClean="0"/>
              <a:t>9/03/2025</a:t>
            </a:fld>
            <a:endParaRPr lang="nl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24C6A-03AA-4249-9D4B-23D8840C23E8}" type="slidenum">
              <a:rPr lang="nl-BE" smtClean="0"/>
              <a:t>‹#›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5625390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2C984-4C90-4FE9-9914-D777CA83362C}" type="datetimeFigureOut">
              <a:rPr lang="nl-BE" smtClean="0"/>
              <a:t>9/03/2025</a:t>
            </a:fld>
            <a:endParaRPr lang="nl-B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24C6A-03AA-4249-9D4B-23D8840C23E8}" type="slidenum">
              <a:rPr lang="nl-BE" smtClean="0"/>
              <a:t>‹#›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8285767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2C984-4C90-4FE9-9914-D777CA83362C}" type="datetimeFigureOut">
              <a:rPr lang="nl-BE" smtClean="0"/>
              <a:t>9/03/2025</a:t>
            </a:fld>
            <a:endParaRPr lang="nl-B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24C6A-03AA-4249-9D4B-23D8840C23E8}" type="slidenum">
              <a:rPr lang="nl-BE" smtClean="0"/>
              <a:t>‹#›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5131477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2C984-4C90-4FE9-9914-D777CA83362C}" type="datetimeFigureOut">
              <a:rPr lang="nl-BE" smtClean="0"/>
              <a:t>9/03/2025</a:t>
            </a:fld>
            <a:endParaRPr lang="nl-B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24C6A-03AA-4249-9D4B-23D8840C23E8}" type="slidenum">
              <a:rPr lang="nl-BE" smtClean="0"/>
              <a:t>‹#›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40036967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2C984-4C90-4FE9-9914-D777CA83362C}" type="datetimeFigureOut">
              <a:rPr lang="nl-BE" smtClean="0"/>
              <a:t>9/03/2025</a:t>
            </a:fld>
            <a:endParaRPr lang="nl-B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24C6A-03AA-4249-9D4B-23D8840C23E8}" type="slidenum">
              <a:rPr lang="nl-BE" smtClean="0"/>
              <a:t>‹#›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9150544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2C984-4C90-4FE9-9914-D777CA83362C}" type="datetimeFigureOut">
              <a:rPr lang="nl-BE" smtClean="0"/>
              <a:t>9/03/2025</a:t>
            </a:fld>
            <a:endParaRPr lang="nl-B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24C6A-03AA-4249-9D4B-23D8840C23E8}" type="slidenum">
              <a:rPr lang="nl-BE" smtClean="0"/>
              <a:t>‹#›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333509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2C984-4C90-4FE9-9914-D777CA83362C}" type="datetimeFigureOut">
              <a:rPr lang="nl-BE" smtClean="0"/>
              <a:t>9/03/2025</a:t>
            </a:fld>
            <a:endParaRPr lang="nl-B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24C6A-03AA-4249-9D4B-23D8840C23E8}" type="slidenum">
              <a:rPr lang="nl-BE" smtClean="0"/>
              <a:t>‹#›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1746632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42C984-4C90-4FE9-9914-D777CA83362C}" type="datetimeFigureOut">
              <a:rPr lang="nl-BE" smtClean="0"/>
              <a:t>9/03/2025</a:t>
            </a:fld>
            <a:endParaRPr lang="nl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A24C6A-03AA-4249-9D4B-23D8840C23E8}" type="slidenum">
              <a:rPr lang="nl-BE" smtClean="0"/>
              <a:t>‹#›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41623311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BE"/>
              <a:t>Inleiding Programmeren</a:t>
            </a:r>
            <a:endParaRPr lang="nl-BE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l-BE" dirty="0"/>
              <a:t>Toon Calders</a:t>
            </a:r>
          </a:p>
          <a:p>
            <a:endParaRPr lang="nl-BE" dirty="0"/>
          </a:p>
          <a:p>
            <a:r>
              <a:rPr lang="nl-BE" dirty="0"/>
              <a:t>Les 4: </a:t>
            </a:r>
            <a:r>
              <a:rPr lang="nl-BE" dirty="0" err="1"/>
              <a:t>dict</a:t>
            </a:r>
            <a:r>
              <a:rPr lang="nl-BE" dirty="0"/>
              <a:t>, set, </a:t>
            </a:r>
            <a:r>
              <a:rPr lang="nl-BE" dirty="0" err="1"/>
              <a:t>tuple</a:t>
            </a:r>
            <a:r>
              <a:rPr lang="nl-BE" dirty="0"/>
              <a:t>, files</a:t>
            </a:r>
          </a:p>
        </p:txBody>
      </p:sp>
    </p:spTree>
    <p:extLst>
      <p:ext uri="{BB962C8B-B14F-4D97-AF65-F5344CB8AC3E}">
        <p14:creationId xmlns:p14="http://schemas.microsoft.com/office/powerpoint/2010/main" val="7080539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9D1D1C-CD7E-4032-A8E6-27A6E8617B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Bestand</a:t>
            </a:r>
            <a:r>
              <a:rPr lang="en-US" dirty="0"/>
              <a:t> </a:t>
            </a:r>
            <a:r>
              <a:rPr lang="en-US" dirty="0" err="1"/>
              <a:t>schrijven</a:t>
            </a:r>
            <a:endParaRPr lang="en-US" dirty="0"/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12B35442-DDC3-48E7-9E7A-1F0049CB955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47060" y="2463526"/>
            <a:ext cx="3906174" cy="3046988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f=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JetBrains Mono"/>
              </a:rPr>
              <a:t>open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(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67D17"/>
                </a:solidFill>
                <a:effectLst/>
                <a:latin typeface="JetBrains Mono"/>
              </a:rPr>
              <a:t>"</a:t>
            </a:r>
            <a:r>
              <a:rPr kumimoji="0" lang="en-US" altLang="en-US" sz="2400" b="0" i="0" u="none" strike="noStrike" cap="none" normalizeH="0" baseline="0" dirty="0" err="1">
                <a:ln>
                  <a:noFill/>
                </a:ln>
                <a:solidFill>
                  <a:srgbClr val="067D17"/>
                </a:solidFill>
                <a:effectLst/>
                <a:latin typeface="JetBrains Mono"/>
              </a:rPr>
              <a:t>calls.txt"</a:t>
            </a:r>
            <a:r>
              <a:rPr kumimoji="0" lang="en-US" altLang="en-US" sz="2400" b="0" i="0" u="none" strike="noStrike" cap="none" normalizeH="0" baseline="0" dirty="0" err="1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,</a:t>
            </a:r>
            <a:r>
              <a:rPr kumimoji="0" lang="en-US" altLang="en-US" sz="2400" b="0" i="0" u="none" strike="noStrike" cap="none" normalizeH="0" baseline="0" dirty="0" err="1">
                <a:ln>
                  <a:noFill/>
                </a:ln>
                <a:solidFill>
                  <a:srgbClr val="067D17"/>
                </a:solidFill>
                <a:effectLst/>
                <a:latin typeface="JetBrains Mono"/>
              </a:rPr>
              <a:t>"r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67D17"/>
                </a:solidFill>
                <a:effectLst/>
                <a:latin typeface="JetBrains Mono"/>
              </a:rPr>
              <a:t>"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)</a:t>
            </a:r>
            <a:b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</a:b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f2=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JetBrains Mono"/>
              </a:rPr>
              <a:t>open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(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67D17"/>
                </a:solidFill>
                <a:effectLst/>
                <a:latin typeface="JetBrains Mono"/>
              </a:rPr>
              <a:t>"calls2.txt"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,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67D17"/>
                </a:solidFill>
                <a:effectLst/>
                <a:latin typeface="JetBrains Mono"/>
              </a:rPr>
              <a:t>"w"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)</a:t>
            </a:r>
            <a:b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</a:br>
            <a:b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</a:b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033B3"/>
                </a:solidFill>
                <a:effectLst/>
                <a:latin typeface="JetBrains Mono"/>
              </a:rPr>
              <a:t>for 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line 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033B3"/>
                </a:solidFill>
                <a:effectLst/>
                <a:latin typeface="JetBrains Mono"/>
              </a:rPr>
              <a:t>in 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f:</a:t>
            </a:r>
            <a:b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</a:b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    f2.write(line)</a:t>
            </a:r>
            <a:b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</a:br>
            <a:b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</a:br>
            <a:r>
              <a:rPr kumimoji="0" lang="en-US" altLang="en-US" sz="2400" b="0" i="0" u="none" strike="noStrike" cap="none" normalizeH="0" baseline="0" dirty="0" err="1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f.close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()</a:t>
            </a:r>
            <a:b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</a:b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f2.close()</a:t>
            </a:r>
            <a:endParaRPr kumimoji="0" lang="en-US" altLang="en-US" sz="4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" name="Speech Bubble: Rectangle 4">
            <a:extLst>
              <a:ext uri="{FF2B5EF4-FFF2-40B4-BE49-F238E27FC236}">
                <a16:creationId xmlns:a16="http://schemas.microsoft.com/office/drawing/2014/main" id="{CA19BE99-AA9F-4F6B-A2F9-A2052C419C86}"/>
              </a:ext>
            </a:extLst>
          </p:cNvPr>
          <p:cNvSpPr/>
          <p:nvPr/>
        </p:nvSpPr>
        <p:spPr>
          <a:xfrm>
            <a:off x="4662255" y="1970841"/>
            <a:ext cx="2715089" cy="409853"/>
          </a:xfrm>
          <a:prstGeom prst="wedgeRectCallout">
            <a:avLst>
              <a:gd name="adj1" fmla="val -61538"/>
              <a:gd name="adj2" fmla="val 181451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Voor </a:t>
            </a:r>
            <a:r>
              <a:rPr lang="en-US" dirty="0" err="1"/>
              <a:t>schrijven</a:t>
            </a:r>
            <a:r>
              <a:rPr lang="en-US" dirty="0"/>
              <a:t> (</a:t>
            </a:r>
            <a:r>
              <a:rPr lang="en-US" u="sng" dirty="0"/>
              <a:t>w</a:t>
            </a:r>
            <a:r>
              <a:rPr lang="en-US" dirty="0"/>
              <a:t>rite)</a:t>
            </a:r>
          </a:p>
        </p:txBody>
      </p:sp>
      <p:sp>
        <p:nvSpPr>
          <p:cNvPr id="6" name="Speech Bubble: Rectangle 5">
            <a:extLst>
              <a:ext uri="{FF2B5EF4-FFF2-40B4-BE49-F238E27FC236}">
                <a16:creationId xmlns:a16="http://schemas.microsoft.com/office/drawing/2014/main" id="{8A9BAB84-395C-4AE6-AC3F-0392498F02A0}"/>
              </a:ext>
            </a:extLst>
          </p:cNvPr>
          <p:cNvSpPr/>
          <p:nvPr/>
        </p:nvSpPr>
        <p:spPr>
          <a:xfrm>
            <a:off x="3598414" y="4662254"/>
            <a:ext cx="3059838" cy="409853"/>
          </a:xfrm>
          <a:prstGeom prst="wedgeRectCallout">
            <a:avLst>
              <a:gd name="adj1" fmla="val -86319"/>
              <a:gd name="adj2" fmla="val -141292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err="1"/>
              <a:t>Schrijf</a:t>
            </a:r>
            <a:r>
              <a:rPr lang="en-US" dirty="0"/>
              <a:t> </a:t>
            </a:r>
            <a:r>
              <a:rPr lang="en-US" dirty="0" err="1"/>
              <a:t>weg</a:t>
            </a:r>
            <a:r>
              <a:rPr lang="en-US" dirty="0"/>
              <a:t> naar een </a:t>
            </a:r>
            <a:r>
              <a:rPr lang="en-US" dirty="0" err="1"/>
              <a:t>bestand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929461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256368-9684-44D7-A5DE-B3BC5629C3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Ingelezen</a:t>
            </a:r>
            <a:r>
              <a:rPr lang="en-US" dirty="0"/>
              <a:t> </a:t>
            </a:r>
            <a:r>
              <a:rPr lang="en-US" dirty="0" err="1"/>
              <a:t>lijn</a:t>
            </a:r>
            <a:r>
              <a:rPr lang="en-US" dirty="0"/>
              <a:t> </a:t>
            </a:r>
            <a:r>
              <a:rPr lang="en-US" dirty="0" err="1"/>
              <a:t>interpreteren</a:t>
            </a:r>
            <a:endParaRPr lang="en-US" dirty="0"/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23EEB0A7-2A47-47C7-8B3D-CAF2D6E9E32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36341" y="2211786"/>
            <a:ext cx="5184560" cy="3046988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Arial Unicode MS"/>
              </a:rPr>
              <a:t>f=</a:t>
            </a: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Arial Unicode MS"/>
              </a:rPr>
              <a:t>open</a:t>
            </a: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Arial Unicode MS"/>
              </a:rPr>
              <a:t>(</a:t>
            </a: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67D17"/>
                </a:solidFill>
                <a:effectLst/>
                <a:latin typeface="Arial Unicode MS"/>
              </a:rPr>
              <a:t>"calls.txt"</a:t>
            </a: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Arial Unicode MS"/>
              </a:rPr>
              <a:t>,</a:t>
            </a: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67D17"/>
                </a:solidFill>
                <a:effectLst/>
                <a:latin typeface="Arial Unicode MS"/>
              </a:rPr>
              <a:t>"r"</a:t>
            </a: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Arial Unicode MS"/>
              </a:rPr>
              <a:t>)</a:t>
            </a:r>
            <a:b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Arial Unicode MS"/>
              </a:rPr>
            </a:br>
            <a:b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Arial Unicode MS"/>
              </a:rPr>
            </a:b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033B3"/>
                </a:solidFill>
                <a:effectLst/>
                <a:latin typeface="Arial Unicode MS"/>
              </a:rPr>
              <a:t>for </a:t>
            </a: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Arial Unicode MS"/>
              </a:rPr>
              <a:t>line </a:t>
            </a: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033B3"/>
                </a:solidFill>
                <a:effectLst/>
                <a:latin typeface="Arial Unicode MS"/>
              </a:rPr>
              <a:t>in </a:t>
            </a: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Arial Unicode MS"/>
              </a:rPr>
              <a:t>f:</a:t>
            </a:r>
            <a:b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Arial Unicode MS"/>
              </a:rPr>
            </a:b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Arial Unicode MS"/>
              </a:rPr>
              <a:t>    line=line.strip()</a:t>
            </a:r>
            <a:b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Arial Unicode MS"/>
              </a:rPr>
            </a:b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Arial Unicode MS"/>
              </a:rPr>
              <a:t>    record=line.split()</a:t>
            </a:r>
            <a:b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Arial Unicode MS"/>
              </a:rPr>
            </a:b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Arial Unicode MS"/>
              </a:rPr>
              <a:t>    </a:t>
            </a: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Arial Unicode MS"/>
              </a:rPr>
              <a:t>print</a:t>
            </a: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Arial Unicode MS"/>
              </a:rPr>
              <a:t>((record[</a:t>
            </a: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1750EB"/>
                </a:solidFill>
                <a:effectLst/>
                <a:latin typeface="Arial Unicode MS"/>
              </a:rPr>
              <a:t>0</a:t>
            </a: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Arial Unicode MS"/>
              </a:rPr>
              <a:t>],record[</a:t>
            </a: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1750EB"/>
                </a:solidFill>
                <a:effectLst/>
                <a:latin typeface="Arial Unicode MS"/>
              </a:rPr>
              <a:t>1</a:t>
            </a: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Arial Unicode MS"/>
              </a:rPr>
              <a:t>]))</a:t>
            </a:r>
            <a:endParaRPr kumimoji="0" lang="LID4096" altLang="LID4096" sz="4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</a:br>
            <a:r>
              <a:rPr kumimoji="0" lang="en-US" altLang="en-US" sz="2400" b="0" i="0" u="none" strike="noStrike" cap="none" normalizeH="0" baseline="0" dirty="0" err="1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f.close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()</a:t>
            </a:r>
            <a:endParaRPr kumimoji="0" lang="en-US" altLang="en-US" sz="4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" name="Speech Bubble: Rectangle 4">
            <a:extLst>
              <a:ext uri="{FF2B5EF4-FFF2-40B4-BE49-F238E27FC236}">
                <a16:creationId xmlns:a16="http://schemas.microsoft.com/office/drawing/2014/main" id="{86E77D31-CA5A-43B8-8E10-40A860538329}"/>
              </a:ext>
            </a:extLst>
          </p:cNvPr>
          <p:cNvSpPr/>
          <p:nvPr/>
        </p:nvSpPr>
        <p:spPr>
          <a:xfrm>
            <a:off x="4768786" y="1677878"/>
            <a:ext cx="4064495" cy="1154099"/>
          </a:xfrm>
          <a:prstGeom prst="wedgeRectCallout">
            <a:avLst>
              <a:gd name="adj1" fmla="val -87065"/>
              <a:gd name="adj2" fmla="val 59928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De </a:t>
            </a:r>
            <a:r>
              <a:rPr lang="en-US" dirty="0" err="1"/>
              <a:t>meeste</a:t>
            </a:r>
            <a:r>
              <a:rPr lang="en-US" dirty="0"/>
              <a:t> </a:t>
            </a:r>
            <a:r>
              <a:rPr lang="en-US" dirty="0" err="1"/>
              <a:t>lijnen</a:t>
            </a:r>
            <a:r>
              <a:rPr lang="en-US" dirty="0"/>
              <a:t> </a:t>
            </a:r>
            <a:r>
              <a:rPr lang="en-US" dirty="0" err="1"/>
              <a:t>eindigen</a:t>
            </a:r>
            <a:r>
              <a:rPr lang="en-US" dirty="0"/>
              <a:t> met een newline </a:t>
            </a:r>
            <a:r>
              <a:rPr lang="en-US" dirty="0" err="1"/>
              <a:t>karakter</a:t>
            </a:r>
            <a:r>
              <a:rPr lang="en-US" dirty="0"/>
              <a:t>; </a:t>
            </a:r>
            <a:r>
              <a:rPr lang="en-US" dirty="0" err="1"/>
              <a:t>enkel</a:t>
            </a:r>
            <a:r>
              <a:rPr lang="en-US" dirty="0"/>
              <a:t> de </a:t>
            </a:r>
            <a:r>
              <a:rPr lang="en-US" dirty="0" err="1"/>
              <a:t>allerlaatste</a:t>
            </a:r>
            <a:r>
              <a:rPr lang="en-US" dirty="0"/>
              <a:t> </a:t>
            </a:r>
            <a:r>
              <a:rPr lang="en-US" dirty="0" err="1"/>
              <a:t>lijn</a:t>
            </a:r>
            <a:r>
              <a:rPr lang="en-US" dirty="0"/>
              <a:t> in het </a:t>
            </a:r>
            <a:r>
              <a:rPr lang="en-US" dirty="0" err="1"/>
              <a:t>bestand</a:t>
            </a:r>
            <a:r>
              <a:rPr lang="en-US" dirty="0"/>
              <a:t> </a:t>
            </a:r>
            <a:r>
              <a:rPr lang="en-US" dirty="0" err="1"/>
              <a:t>mogelijk</a:t>
            </a:r>
            <a:r>
              <a:rPr lang="en-US" dirty="0"/>
              <a:t> niet</a:t>
            </a:r>
          </a:p>
        </p:txBody>
      </p:sp>
      <p:sp>
        <p:nvSpPr>
          <p:cNvPr id="6" name="Speech Bubble: Rectangle 5">
            <a:extLst>
              <a:ext uri="{FF2B5EF4-FFF2-40B4-BE49-F238E27FC236}">
                <a16:creationId xmlns:a16="http://schemas.microsoft.com/office/drawing/2014/main" id="{C06564BA-C084-4D21-8116-475861560897}"/>
              </a:ext>
            </a:extLst>
          </p:cNvPr>
          <p:cNvSpPr/>
          <p:nvPr/>
        </p:nvSpPr>
        <p:spPr>
          <a:xfrm>
            <a:off x="4768786" y="3076798"/>
            <a:ext cx="4045260" cy="424650"/>
          </a:xfrm>
          <a:prstGeom prst="wedgeRectCallout">
            <a:avLst>
              <a:gd name="adj1" fmla="val -77020"/>
              <a:gd name="adj2" fmla="val 19604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err="1"/>
              <a:t>Dat</a:t>
            </a:r>
            <a:r>
              <a:rPr lang="en-US" dirty="0"/>
              <a:t> newline </a:t>
            </a:r>
            <a:r>
              <a:rPr lang="en-US" dirty="0" err="1"/>
              <a:t>karakter</a:t>
            </a:r>
            <a:r>
              <a:rPr lang="en-US" dirty="0"/>
              <a:t> </a:t>
            </a:r>
            <a:r>
              <a:rPr lang="en-US" dirty="0" err="1"/>
              <a:t>halen</a:t>
            </a:r>
            <a:r>
              <a:rPr lang="en-US" dirty="0"/>
              <a:t> we </a:t>
            </a:r>
            <a:r>
              <a:rPr lang="en-US" dirty="0" err="1"/>
              <a:t>weg</a:t>
            </a:r>
            <a:endParaRPr lang="en-US" dirty="0"/>
          </a:p>
        </p:txBody>
      </p:sp>
      <p:sp>
        <p:nvSpPr>
          <p:cNvPr id="7" name="Speech Bubble: Rectangle 6">
            <a:extLst>
              <a:ext uri="{FF2B5EF4-FFF2-40B4-BE49-F238E27FC236}">
                <a16:creationId xmlns:a16="http://schemas.microsoft.com/office/drawing/2014/main" id="{7F6654B2-2952-4A07-8128-84F4F8F2C048}"/>
              </a:ext>
            </a:extLst>
          </p:cNvPr>
          <p:cNvSpPr/>
          <p:nvPr/>
        </p:nvSpPr>
        <p:spPr>
          <a:xfrm>
            <a:off x="5394862" y="4127288"/>
            <a:ext cx="3522957" cy="875931"/>
          </a:xfrm>
          <a:prstGeom prst="wedgeRectCallout">
            <a:avLst>
              <a:gd name="adj1" fmla="val -87723"/>
              <a:gd name="adj2" fmla="val -69263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err="1"/>
              <a:t>string.split</a:t>
            </a:r>
            <a:r>
              <a:rPr lang="en-US" dirty="0"/>
              <a:t>() </a:t>
            </a:r>
            <a:r>
              <a:rPr lang="en-US" dirty="0" err="1"/>
              <a:t>splitst</a:t>
            </a:r>
            <a:r>
              <a:rPr lang="en-US" dirty="0"/>
              <a:t> een string op basis van </a:t>
            </a:r>
            <a:r>
              <a:rPr lang="en-US" dirty="0" err="1"/>
              <a:t>witruimte</a:t>
            </a:r>
            <a:r>
              <a:rPr lang="en-US" dirty="0"/>
              <a:t> (</a:t>
            </a:r>
            <a:r>
              <a:rPr lang="en-US" dirty="0" err="1"/>
              <a:t>spatie</a:t>
            </a:r>
            <a:r>
              <a:rPr lang="en-US" dirty="0"/>
              <a:t>, tab)</a:t>
            </a:r>
          </a:p>
          <a:p>
            <a:pPr algn="ctr"/>
            <a:r>
              <a:rPr lang="en-US" dirty="0"/>
              <a:t>en </a:t>
            </a:r>
            <a:r>
              <a:rPr lang="en-US" dirty="0" err="1"/>
              <a:t>geeft</a:t>
            </a:r>
            <a:r>
              <a:rPr lang="en-US" dirty="0"/>
              <a:t> een </a:t>
            </a:r>
            <a:r>
              <a:rPr lang="en-US" dirty="0" err="1"/>
              <a:t>lijst</a:t>
            </a:r>
            <a:r>
              <a:rPr lang="en-US" dirty="0"/>
              <a:t> van strings </a:t>
            </a:r>
            <a:r>
              <a:rPr lang="en-US" dirty="0" err="1"/>
              <a:t>terug</a:t>
            </a:r>
            <a:r>
              <a:rPr lang="en-US" dirty="0"/>
              <a:t> </a:t>
            </a:r>
          </a:p>
        </p:txBody>
      </p:sp>
      <p:sp>
        <p:nvSpPr>
          <p:cNvPr id="8" name="Speech Bubble: Rectangle 7">
            <a:extLst>
              <a:ext uri="{FF2B5EF4-FFF2-40B4-BE49-F238E27FC236}">
                <a16:creationId xmlns:a16="http://schemas.microsoft.com/office/drawing/2014/main" id="{DCEC8880-46C3-4008-9A1A-0B558A4F07C5}"/>
              </a:ext>
            </a:extLst>
          </p:cNvPr>
          <p:cNvSpPr/>
          <p:nvPr/>
        </p:nvSpPr>
        <p:spPr>
          <a:xfrm>
            <a:off x="2732342" y="5503595"/>
            <a:ext cx="4817618" cy="927718"/>
          </a:xfrm>
          <a:prstGeom prst="wedgeRectCallout">
            <a:avLst>
              <a:gd name="adj1" fmla="val -46243"/>
              <a:gd name="adj2" fmla="val -156679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We </a:t>
            </a:r>
            <a:r>
              <a:rPr lang="en-US" dirty="0" err="1"/>
              <a:t>gaan</a:t>
            </a:r>
            <a:r>
              <a:rPr lang="en-US" dirty="0"/>
              <a:t> </a:t>
            </a:r>
            <a:r>
              <a:rPr lang="en-US" dirty="0" err="1"/>
              <a:t>ervan</a:t>
            </a:r>
            <a:r>
              <a:rPr lang="en-US" dirty="0"/>
              <a:t> </a:t>
            </a:r>
            <a:r>
              <a:rPr lang="en-US" dirty="0" err="1"/>
              <a:t>uit</a:t>
            </a:r>
            <a:r>
              <a:rPr lang="en-US" dirty="0"/>
              <a:t> </a:t>
            </a:r>
            <a:r>
              <a:rPr lang="en-US" dirty="0" err="1"/>
              <a:t>dat</a:t>
            </a:r>
            <a:r>
              <a:rPr lang="en-US" dirty="0"/>
              <a:t> er twee strings </a:t>
            </a:r>
            <a:r>
              <a:rPr lang="en-US" dirty="0" err="1"/>
              <a:t>gescheiden</a:t>
            </a:r>
            <a:r>
              <a:rPr lang="en-US" dirty="0"/>
              <a:t> door </a:t>
            </a:r>
            <a:r>
              <a:rPr lang="en-US" dirty="0" err="1"/>
              <a:t>witruimte</a:t>
            </a:r>
            <a:r>
              <a:rPr lang="en-US" dirty="0"/>
              <a:t> per </a:t>
            </a:r>
            <a:r>
              <a:rPr lang="en-US" dirty="0" err="1"/>
              <a:t>lijn</a:t>
            </a:r>
            <a:r>
              <a:rPr lang="en-US" dirty="0"/>
              <a:t> </a:t>
            </a:r>
            <a:r>
              <a:rPr lang="en-US" dirty="0" err="1"/>
              <a:t>staan</a:t>
            </a:r>
            <a:r>
              <a:rPr lang="en-US" dirty="0"/>
              <a:t>; we </a:t>
            </a:r>
            <a:r>
              <a:rPr lang="en-US" dirty="0" err="1"/>
              <a:t>maken</a:t>
            </a:r>
            <a:r>
              <a:rPr lang="en-US" dirty="0"/>
              <a:t> een </a:t>
            </a:r>
            <a:r>
              <a:rPr lang="en-US" dirty="0" err="1"/>
              <a:t>tupel</a:t>
            </a:r>
            <a:r>
              <a:rPr lang="en-US" dirty="0"/>
              <a:t> met </a:t>
            </a:r>
            <a:r>
              <a:rPr lang="en-US" dirty="0" err="1"/>
              <a:t>deze</a:t>
            </a:r>
            <a:r>
              <a:rPr lang="en-US" dirty="0"/>
              <a:t> twee strings</a:t>
            </a:r>
          </a:p>
        </p:txBody>
      </p:sp>
      <p:sp>
        <p:nvSpPr>
          <p:cNvPr id="3" name="Rectangle 1">
            <a:extLst>
              <a:ext uri="{FF2B5EF4-FFF2-40B4-BE49-F238E27FC236}">
                <a16:creationId xmlns:a16="http://schemas.microsoft.com/office/drawing/2014/main" id="{79E0607A-7719-4854-FC8D-653951EF153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43934"/>
            <a:ext cx="184731" cy="369332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LID4096" altLang="LID4096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777229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5676CD-A22C-4692-A445-C52F7B8692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Uitvoer</a:t>
            </a:r>
            <a:r>
              <a:rPr lang="en-US" dirty="0"/>
              <a:t>:</a:t>
            </a:r>
          </a:p>
        </p:txBody>
      </p:sp>
      <p:sp>
        <p:nvSpPr>
          <p:cNvPr id="4" name="Flowchart: Document 3">
            <a:extLst>
              <a:ext uri="{FF2B5EF4-FFF2-40B4-BE49-F238E27FC236}">
                <a16:creationId xmlns:a16="http://schemas.microsoft.com/office/drawing/2014/main" id="{870A4729-1946-4ACC-9C66-56CC4E2E85F2}"/>
              </a:ext>
            </a:extLst>
          </p:cNvPr>
          <p:cNvSpPr/>
          <p:nvPr/>
        </p:nvSpPr>
        <p:spPr>
          <a:xfrm>
            <a:off x="585927" y="2334826"/>
            <a:ext cx="1890944" cy="2618913"/>
          </a:xfrm>
          <a:prstGeom prst="flowChartDocumen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Jawad   Isabelle</a:t>
            </a:r>
            <a:b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</a:b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Omar   </a:t>
            </a:r>
            <a:r>
              <a:rPr kumimoji="0" lang="en-US" altLang="en-US" sz="1800" b="0" i="0" u="none" strike="noStrike" cap="none" normalizeH="0" baseline="0" dirty="0" err="1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Dayenne</a:t>
            </a:r>
            <a:b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</a:b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Thibault   </a:t>
            </a:r>
            <a:r>
              <a:rPr kumimoji="0" lang="en-US" altLang="en-US" sz="1800" b="0" i="0" u="none" strike="noStrike" cap="none" normalizeH="0" baseline="0" dirty="0" err="1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Anass</a:t>
            </a:r>
            <a:b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</a:b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Lune   Stephen</a:t>
            </a:r>
            <a:b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</a:b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Thibault   Arthur</a:t>
            </a:r>
          </a:p>
          <a:p>
            <a:r>
              <a:rPr lang="en-US" altLang="en-US" dirty="0">
                <a:solidFill>
                  <a:srgbClr val="080808"/>
                </a:solidFill>
                <a:latin typeface="JetBrains Mono"/>
              </a:rPr>
              <a:t>…</a:t>
            </a:r>
            <a:endParaRPr kumimoji="0" lang="en-US" altLang="en-US" sz="4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algn="ctr"/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6B7267A-879F-4994-AEF9-53E288389760}"/>
              </a:ext>
            </a:extLst>
          </p:cNvPr>
          <p:cNvSpPr txBox="1"/>
          <p:nvPr/>
        </p:nvSpPr>
        <p:spPr>
          <a:xfrm>
            <a:off x="1056443" y="5104660"/>
            <a:ext cx="8934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calls.txt</a:t>
            </a:r>
          </a:p>
        </p:txBody>
      </p:sp>
      <p:sp>
        <p:nvSpPr>
          <p:cNvPr id="7" name="Arrow: Right 6">
            <a:extLst>
              <a:ext uri="{FF2B5EF4-FFF2-40B4-BE49-F238E27FC236}">
                <a16:creationId xmlns:a16="http://schemas.microsoft.com/office/drawing/2014/main" id="{94C5F499-9A6C-4CB4-A81D-1989539D16CA}"/>
              </a:ext>
            </a:extLst>
          </p:cNvPr>
          <p:cNvSpPr/>
          <p:nvPr/>
        </p:nvSpPr>
        <p:spPr>
          <a:xfrm>
            <a:off x="2974019" y="2814222"/>
            <a:ext cx="3630967" cy="64807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1">
            <a:extLst>
              <a:ext uri="{FF2B5EF4-FFF2-40B4-BE49-F238E27FC236}">
                <a16:creationId xmlns:a16="http://schemas.microsoft.com/office/drawing/2014/main" id="{AA388711-CD9C-4BAF-AE9F-86080FEA8BB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71168" y="2248385"/>
            <a:ext cx="2370339" cy="2031325"/>
          </a:xfrm>
          <a:prstGeom prst="rect">
            <a:avLst/>
          </a:prstGeom>
          <a:solidFill>
            <a:srgbClr val="FFFFFF">
              <a:alpha val="63000"/>
            </a:srgbClr>
          </a:solidFill>
          <a:ln>
            <a:solidFill>
              <a:schemeClr val="accent1"/>
            </a:solidFill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LID4096" altLang="LID4096" sz="1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Arial Unicode MS"/>
              </a:rPr>
              <a:t>f=</a:t>
            </a:r>
            <a:r>
              <a:rPr kumimoji="0" lang="LID4096" altLang="LID4096" sz="1400" b="0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Arial Unicode MS"/>
              </a:rPr>
              <a:t>open</a:t>
            </a:r>
            <a:r>
              <a:rPr kumimoji="0" lang="LID4096" altLang="LID4096" sz="1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Arial Unicode MS"/>
              </a:rPr>
              <a:t>(</a:t>
            </a:r>
            <a:r>
              <a:rPr kumimoji="0" lang="LID4096" altLang="LID4096" sz="1400" b="0" i="0" u="none" strike="noStrike" cap="none" normalizeH="0" baseline="0" dirty="0">
                <a:ln>
                  <a:noFill/>
                </a:ln>
                <a:solidFill>
                  <a:srgbClr val="067D17"/>
                </a:solidFill>
                <a:effectLst/>
                <a:latin typeface="Arial Unicode MS"/>
              </a:rPr>
              <a:t>"calls.txt"</a:t>
            </a:r>
            <a:r>
              <a:rPr kumimoji="0" lang="LID4096" altLang="LID4096" sz="1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Arial Unicode MS"/>
              </a:rPr>
              <a:t>,</a:t>
            </a:r>
            <a:r>
              <a:rPr kumimoji="0" lang="LID4096" altLang="LID4096" sz="1400" b="0" i="0" u="none" strike="noStrike" cap="none" normalizeH="0" baseline="0" dirty="0">
                <a:ln>
                  <a:noFill/>
                </a:ln>
                <a:solidFill>
                  <a:srgbClr val="067D17"/>
                </a:solidFill>
                <a:effectLst/>
                <a:latin typeface="Arial Unicode MS"/>
              </a:rPr>
              <a:t>"r"</a:t>
            </a:r>
            <a:r>
              <a:rPr kumimoji="0" lang="LID4096" altLang="LID4096" sz="1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Arial Unicode MS"/>
              </a:rPr>
              <a:t>)</a:t>
            </a:r>
            <a:br>
              <a:rPr kumimoji="0" lang="LID4096" altLang="LID4096" sz="1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Arial Unicode MS"/>
              </a:rPr>
            </a:br>
            <a:br>
              <a:rPr kumimoji="0" lang="LID4096" altLang="LID4096" sz="1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Arial Unicode MS"/>
              </a:rPr>
            </a:br>
            <a:r>
              <a:rPr kumimoji="0" lang="LID4096" altLang="LID4096" sz="1400" b="0" i="0" u="none" strike="noStrike" cap="none" normalizeH="0" baseline="0" dirty="0">
                <a:ln>
                  <a:noFill/>
                </a:ln>
                <a:solidFill>
                  <a:srgbClr val="0033B3"/>
                </a:solidFill>
                <a:effectLst/>
                <a:latin typeface="Arial Unicode MS"/>
              </a:rPr>
              <a:t>for </a:t>
            </a:r>
            <a:r>
              <a:rPr kumimoji="0" lang="LID4096" altLang="LID4096" sz="1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Arial Unicode MS"/>
              </a:rPr>
              <a:t>line </a:t>
            </a:r>
            <a:r>
              <a:rPr kumimoji="0" lang="LID4096" altLang="LID4096" sz="1400" b="0" i="0" u="none" strike="noStrike" cap="none" normalizeH="0" baseline="0" dirty="0">
                <a:ln>
                  <a:noFill/>
                </a:ln>
                <a:solidFill>
                  <a:srgbClr val="0033B3"/>
                </a:solidFill>
                <a:effectLst/>
                <a:latin typeface="Arial Unicode MS"/>
              </a:rPr>
              <a:t>in </a:t>
            </a:r>
            <a:r>
              <a:rPr kumimoji="0" lang="LID4096" altLang="LID4096" sz="1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Arial Unicode MS"/>
              </a:rPr>
              <a:t>f:</a:t>
            </a:r>
            <a:br>
              <a:rPr kumimoji="0" lang="LID4096" altLang="LID4096" sz="1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Arial Unicode MS"/>
              </a:rPr>
            </a:br>
            <a:r>
              <a:rPr kumimoji="0" lang="LID4096" altLang="LID4096" sz="1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Arial Unicode MS"/>
              </a:rPr>
              <a:t>    line=line.strip()</a:t>
            </a:r>
            <a:br>
              <a:rPr kumimoji="0" lang="LID4096" altLang="LID4096" sz="1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Arial Unicode MS"/>
              </a:rPr>
            </a:br>
            <a:r>
              <a:rPr kumimoji="0" lang="LID4096" altLang="LID4096" sz="1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Arial Unicode MS"/>
              </a:rPr>
              <a:t>    record=line.split()</a:t>
            </a:r>
            <a:br>
              <a:rPr kumimoji="0" lang="LID4096" altLang="LID4096" sz="1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Arial Unicode MS"/>
              </a:rPr>
            </a:br>
            <a:r>
              <a:rPr kumimoji="0" lang="LID4096" altLang="LID4096" sz="1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Arial Unicode MS"/>
              </a:rPr>
              <a:t>    </a:t>
            </a:r>
            <a:r>
              <a:rPr kumimoji="0" lang="LID4096" altLang="LID4096" sz="1400" b="0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Arial Unicode MS"/>
              </a:rPr>
              <a:t>print</a:t>
            </a:r>
            <a:r>
              <a:rPr kumimoji="0" lang="LID4096" altLang="LID4096" sz="1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Arial Unicode MS"/>
              </a:rPr>
              <a:t>((record[</a:t>
            </a:r>
            <a:r>
              <a:rPr kumimoji="0" lang="LID4096" altLang="LID4096" sz="1400" b="0" i="0" u="none" strike="noStrike" cap="none" normalizeH="0" baseline="0" dirty="0">
                <a:ln>
                  <a:noFill/>
                </a:ln>
                <a:solidFill>
                  <a:srgbClr val="1750EB"/>
                </a:solidFill>
                <a:effectLst/>
                <a:latin typeface="Arial Unicode MS"/>
              </a:rPr>
              <a:t>0</a:t>
            </a:r>
            <a:r>
              <a:rPr kumimoji="0" lang="LID4096" altLang="LID4096" sz="1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Arial Unicode MS"/>
              </a:rPr>
              <a:t>],record[</a:t>
            </a:r>
            <a:r>
              <a:rPr kumimoji="0" lang="LID4096" altLang="LID4096" sz="1400" b="0" i="0" u="none" strike="noStrike" cap="none" normalizeH="0" baseline="0" dirty="0">
                <a:ln>
                  <a:noFill/>
                </a:ln>
                <a:solidFill>
                  <a:srgbClr val="1750EB"/>
                </a:solidFill>
                <a:effectLst/>
                <a:latin typeface="Arial Unicode MS"/>
              </a:rPr>
              <a:t>1</a:t>
            </a:r>
            <a:r>
              <a:rPr kumimoji="0" lang="LID4096" altLang="LID4096" sz="1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Arial Unicode MS"/>
              </a:rPr>
              <a:t>]))</a:t>
            </a:r>
            <a:endParaRPr kumimoji="0" lang="LID4096" altLang="LID4096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</a:br>
            <a:r>
              <a:rPr kumimoji="0" lang="en-US" altLang="en-US" sz="1400" b="0" i="0" u="none" strike="noStrike" cap="none" normalizeH="0" baseline="0" dirty="0" err="1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f.close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()</a:t>
            </a:r>
            <a:endParaRPr kumimoji="0" lang="en-US" altLang="en-US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96B854D-7AB6-4BCD-B1A4-E59A2E132A9B}"/>
              </a:ext>
            </a:extLst>
          </p:cNvPr>
          <p:cNvSpPr txBox="1"/>
          <p:nvPr/>
        </p:nvSpPr>
        <p:spPr>
          <a:xfrm>
            <a:off x="6786979" y="2532757"/>
            <a:ext cx="2143957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('Jawad', 'Isabelle')</a:t>
            </a:r>
          </a:p>
          <a:p>
            <a:r>
              <a:rPr lang="en-US" dirty="0"/>
              <a:t>('Omar', '</a:t>
            </a:r>
            <a:r>
              <a:rPr lang="en-US" dirty="0" err="1"/>
              <a:t>Dayenne</a:t>
            </a:r>
            <a:r>
              <a:rPr lang="en-US" dirty="0"/>
              <a:t>')</a:t>
            </a:r>
          </a:p>
          <a:p>
            <a:r>
              <a:rPr lang="en-US" dirty="0"/>
              <a:t>('Thibault', '</a:t>
            </a:r>
            <a:r>
              <a:rPr lang="en-US" dirty="0" err="1"/>
              <a:t>Anass</a:t>
            </a:r>
            <a:r>
              <a:rPr lang="en-US" dirty="0"/>
              <a:t>')</a:t>
            </a:r>
          </a:p>
          <a:p>
            <a:r>
              <a:rPr lang="en-US" dirty="0"/>
              <a:t>('Lune', 'Stephen')</a:t>
            </a:r>
          </a:p>
          <a:p>
            <a:r>
              <a:rPr lang="en-US" dirty="0"/>
              <a:t>('Thibault', 'Arthur')</a:t>
            </a:r>
          </a:p>
        </p:txBody>
      </p:sp>
    </p:spTree>
    <p:extLst>
      <p:ext uri="{BB962C8B-B14F-4D97-AF65-F5344CB8AC3E}">
        <p14:creationId xmlns:p14="http://schemas.microsoft.com/office/powerpoint/2010/main" val="195057682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0A9AAA-2C47-464D-8E8C-149E011FDA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Vragen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F62AED-B65E-436D-9EA1-DE1BDDC3AE2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nl-NL" dirty="0"/>
              <a:t>Hoeveel personen zijn er in totaal?</a:t>
            </a:r>
          </a:p>
          <a:p>
            <a:r>
              <a:rPr lang="nl-NL" dirty="0"/>
              <a:t>Wat is het totale aantal gesprekken en wat is het aantal unieke gesprekken?</a:t>
            </a:r>
          </a:p>
        </p:txBody>
      </p:sp>
    </p:spTree>
    <p:extLst>
      <p:ext uri="{BB962C8B-B14F-4D97-AF65-F5344CB8AC3E}">
        <p14:creationId xmlns:p14="http://schemas.microsoft.com/office/powerpoint/2010/main" val="239412174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8F6D35-AE59-9633-BEF6-50EAFD2D50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Vragen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3D70DA-082E-E255-68D9-A785B36CEF0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/>
              <a:t>Welke personen waren bij het grootste aantal gesprekken betrokken (als beller of als opgebelde) en bij hoeveel gesprekken is dat ?</a:t>
            </a:r>
          </a:p>
          <a:p>
            <a:r>
              <a:rPr lang="nl-NL" dirty="0"/>
              <a:t>Welke personen hadden contact met het grootste aantal andere mensen?</a:t>
            </a:r>
          </a:p>
          <a:p>
            <a:pPr marL="0" indent="0">
              <a:buNone/>
            </a:pPr>
            <a:endParaRPr lang="LID4096" dirty="0"/>
          </a:p>
        </p:txBody>
      </p:sp>
    </p:spTree>
    <p:extLst>
      <p:ext uri="{BB962C8B-B14F-4D97-AF65-F5344CB8AC3E}">
        <p14:creationId xmlns:p14="http://schemas.microsoft.com/office/powerpoint/2010/main" val="56591302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B13CA8-F180-1982-A8D2-0D954549EE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Vragen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504C94-99B0-8B38-6BA2-D0F6F5FB1D2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/>
              <a:t>Welke paren van mensen hadden het meeste contact met elkaar?</a:t>
            </a:r>
            <a:endParaRPr lang="en-US" dirty="0"/>
          </a:p>
          <a:p>
            <a:endParaRPr lang="LID4096" dirty="0"/>
          </a:p>
        </p:txBody>
      </p:sp>
    </p:spTree>
    <p:extLst>
      <p:ext uri="{BB962C8B-B14F-4D97-AF65-F5344CB8AC3E}">
        <p14:creationId xmlns:p14="http://schemas.microsoft.com/office/powerpoint/2010/main" val="336878589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2EDAA7C5-17FB-E4DA-F237-9460154A5F0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7313" y="1825625"/>
            <a:ext cx="4198062" cy="3923597"/>
          </a:xfrm>
          <a:prstGeom prst="rect">
            <a:avLst/>
          </a:prstGeom>
        </p:spPr>
      </p:pic>
      <p:sp>
        <p:nvSpPr>
          <p:cNvPr id="6" name="Rectangle 1">
            <a:extLst>
              <a:ext uri="{FF2B5EF4-FFF2-40B4-BE49-F238E27FC236}">
                <a16:creationId xmlns:a16="http://schemas.microsoft.com/office/drawing/2014/main" id="{F3D0319F-D614-F374-DAE8-33323A87F6B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8650" y="5597631"/>
            <a:ext cx="6724437" cy="1077218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LID4096" altLang="LID4096" sz="3200" b="0" i="0" u="none" strike="noStrike" cap="none" normalizeH="0" baseline="0" dirty="0">
                <a:ln>
                  <a:noFill/>
                </a:ln>
                <a:solidFill>
                  <a:srgbClr val="0033B3"/>
                </a:solidFill>
                <a:effectLst/>
                <a:latin typeface="JetBrains Mono"/>
              </a:rPr>
              <a:t>from </a:t>
            </a:r>
            <a:r>
              <a:rPr kumimoji="0" lang="LID4096" altLang="LID4096" sz="32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words </a:t>
            </a:r>
            <a:r>
              <a:rPr kumimoji="0" lang="LID4096" altLang="LID4096" sz="3200" b="0" i="0" u="none" strike="noStrike" cap="none" normalizeH="0" baseline="0" dirty="0">
                <a:ln>
                  <a:noFill/>
                </a:ln>
                <a:solidFill>
                  <a:srgbClr val="0033B3"/>
                </a:solidFill>
                <a:effectLst/>
                <a:latin typeface="JetBrains Mono"/>
              </a:rPr>
              <a:t>import </a:t>
            </a:r>
            <a:r>
              <a:rPr kumimoji="0" lang="LID4096" altLang="LID4096" sz="32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woordenBoek</a:t>
            </a:r>
            <a:br>
              <a:rPr kumimoji="0" lang="LID4096" altLang="LID4096" sz="32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</a:br>
            <a:r>
              <a:rPr kumimoji="0" lang="LID4096" altLang="LID4096" sz="3200" b="0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JetBrains Mono"/>
              </a:rPr>
              <a:t>print</a:t>
            </a:r>
            <a:r>
              <a:rPr kumimoji="0" lang="LID4096" altLang="LID4096" sz="32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(match(</a:t>
            </a:r>
            <a:r>
              <a:rPr kumimoji="0" lang="LID4096" altLang="LID4096" sz="3200" b="0" i="0" u="none" strike="noStrike" cap="none" normalizeH="0" baseline="0" dirty="0">
                <a:ln>
                  <a:noFill/>
                </a:ln>
                <a:solidFill>
                  <a:srgbClr val="067D17"/>
                </a:solidFill>
                <a:effectLst/>
                <a:latin typeface="JetBrains Mono"/>
              </a:rPr>
              <a:t>"p??h??“</a:t>
            </a:r>
            <a:r>
              <a:rPr kumimoji="0" lang="nl-BE" altLang="LID4096" sz="3200" b="0" i="0" u="none" strike="noStrike" cap="none" normalizeH="0" baseline="0" dirty="0">
                <a:ln>
                  <a:noFill/>
                </a:ln>
                <a:effectLst/>
                <a:latin typeface="JetBrains Mono"/>
              </a:rPr>
              <a:t>,</a:t>
            </a:r>
            <a:r>
              <a:rPr kumimoji="0" lang="nl-BE" altLang="LID4096" sz="3200" b="0" i="0" u="none" strike="noStrike" cap="none" normalizeH="0" baseline="0" dirty="0" err="1">
                <a:ln>
                  <a:noFill/>
                </a:ln>
                <a:effectLst/>
                <a:latin typeface="JetBrains Mono"/>
              </a:rPr>
              <a:t>woordenBoek</a:t>
            </a:r>
            <a:r>
              <a:rPr kumimoji="0" lang="LID4096" altLang="LID4096" sz="32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))</a:t>
            </a:r>
            <a:endParaRPr kumimoji="0" lang="LID4096" altLang="LID4096" sz="6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1642CEE-0CCD-3CE9-8740-4B2843BA80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Uitdaging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6A1EE1A-E4EF-67B5-C4C4-B0E7DD5B11C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BE" dirty="0"/>
              <a:t>Los volgende puzzel op:</a:t>
            </a:r>
            <a:endParaRPr lang="LID4096" dirty="0"/>
          </a:p>
        </p:txBody>
      </p:sp>
    </p:spTree>
    <p:extLst>
      <p:ext uri="{BB962C8B-B14F-4D97-AF65-F5344CB8AC3E}">
        <p14:creationId xmlns:p14="http://schemas.microsoft.com/office/powerpoint/2010/main" val="231494724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Deze 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nl-BE" dirty="0"/>
              <a:t>Recursieve functies = functies die zichzelf aanroepen</a:t>
            </a:r>
          </a:p>
          <a:p>
            <a:r>
              <a:rPr lang="nl-BE" dirty="0"/>
              <a:t>Wederzijdse recursie (mutual recursion) = twee of meerdere functies die elkaar aanroepen</a:t>
            </a:r>
          </a:p>
          <a:p>
            <a:endParaRPr lang="nl-BE" dirty="0"/>
          </a:p>
          <a:p>
            <a:r>
              <a:rPr lang="nl-BE" dirty="0"/>
              <a:t>Vergeet niet een basisgeval op te stellen!</a:t>
            </a:r>
          </a:p>
          <a:p>
            <a:r>
              <a:rPr lang="nl-BE" dirty="0"/>
              <a:t>Recursie brengt veel overhead met zich mee: opbouwen en afbreken stack frames</a:t>
            </a:r>
          </a:p>
          <a:p>
            <a:r>
              <a:rPr lang="nl-BE" dirty="0"/>
              <a:t>Als f zichzelf oproept, dan hebben de twee uitvoeringen geen toegang tot elkaars variabelen!</a:t>
            </a:r>
          </a:p>
          <a:p>
            <a:endParaRPr lang="nl-BE" dirty="0"/>
          </a:p>
          <a:p>
            <a:endParaRPr lang="nl-BE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EC4594D-DDBB-4312-BE5A-6C96DE4F19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24C6A-03AA-4249-9D4B-23D8840C23E8}" type="slidenum">
              <a:rPr lang="nl-BE" smtClean="0"/>
              <a:pPr/>
              <a:t>17</a:t>
            </a:fld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197020785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Voorbeeld: recursieve functie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BE" dirty="0"/>
              <a:t>Bij het oplopen van een trap kan je telkens 1 of 2 treden tegelijk nemen; op hoeveel manieren kan je een trap met </a:t>
            </a:r>
            <a:r>
              <a:rPr lang="nl-BE" i="1" dirty="0"/>
              <a:t>n</a:t>
            </a:r>
            <a:r>
              <a:rPr lang="nl-BE" dirty="0"/>
              <a:t> treden oplopen?</a:t>
            </a:r>
            <a:endParaRPr lang="nl-BE" i="1" dirty="0"/>
          </a:p>
          <a:p>
            <a:r>
              <a:rPr lang="nl-BE" dirty="0"/>
              <a:t>We maken een functie manieren(n)</a:t>
            </a:r>
          </a:p>
          <a:p>
            <a:pPr lvl="1"/>
            <a:r>
              <a:rPr lang="nl-BE" dirty="0"/>
              <a:t>We starten met 1 trede: manieren(n-1) voor de rest</a:t>
            </a:r>
          </a:p>
          <a:p>
            <a:pPr lvl="1"/>
            <a:r>
              <a:rPr lang="nl-BE" dirty="0"/>
              <a:t>We starten met 2 treden: manieren(n-2) voor de rest</a:t>
            </a:r>
          </a:p>
          <a:p>
            <a:endParaRPr lang="nl-BE" dirty="0"/>
          </a:p>
          <a:p>
            <a:r>
              <a:rPr lang="nl-BE" dirty="0"/>
              <a:t>Basisgeval vergeten?</a:t>
            </a:r>
          </a:p>
          <a:p>
            <a:pPr lvl="1"/>
            <a:r>
              <a:rPr lang="nl-BE" dirty="0"/>
              <a:t>Oneindige recursie</a:t>
            </a:r>
          </a:p>
          <a:p>
            <a:pPr lvl="1"/>
            <a:endParaRPr lang="nl-BE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3C6D81A-54BF-4BEA-93CB-958C01FBEB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24C6A-03AA-4249-9D4B-23D8840C23E8}" type="slidenum">
              <a:rPr lang="nl-BE" smtClean="0"/>
              <a:pPr/>
              <a:t>18</a:t>
            </a:fld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3135588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0F089F-2E05-47F1-ACCD-9190F18870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Stack Frame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E2CB26-37A1-4EEE-A4D8-AA44B75643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8"/>
          </a:xfrm>
        </p:spPr>
        <p:txBody>
          <a:bodyPr/>
          <a:lstStyle/>
          <a:p>
            <a:r>
              <a:rPr lang="en-GB" dirty="0" err="1"/>
              <a:t>Recursieve</a:t>
            </a:r>
            <a:r>
              <a:rPr lang="en-GB" dirty="0"/>
              <a:t> </a:t>
            </a:r>
            <a:r>
              <a:rPr lang="en-GB" dirty="0" err="1"/>
              <a:t>aanroepen</a:t>
            </a:r>
            <a:r>
              <a:rPr lang="en-GB" dirty="0"/>
              <a:t> </a:t>
            </a:r>
            <a:r>
              <a:rPr lang="en-GB" dirty="0" err="1"/>
              <a:t>zijn</a:t>
            </a:r>
            <a:r>
              <a:rPr lang="en-GB" dirty="0"/>
              <a:t> </a:t>
            </a:r>
            <a:r>
              <a:rPr lang="en-GB" dirty="0" err="1"/>
              <a:t>onafhankelijk</a:t>
            </a:r>
            <a:r>
              <a:rPr lang="en-GB" dirty="0"/>
              <a:t> van </a:t>
            </a:r>
            <a:r>
              <a:rPr lang="en-GB" dirty="0" err="1"/>
              <a:t>elkaar</a:t>
            </a:r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FD20723-DC49-4468-8A98-910A6B1C05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24C6A-03AA-4249-9D4B-23D8840C23E8}" type="slidenum">
              <a:rPr lang="nl-BE" smtClean="0"/>
              <a:pPr/>
              <a:t>19</a:t>
            </a:fld>
            <a:endParaRPr lang="nl-BE" dirty="0"/>
          </a:p>
        </p:txBody>
      </p:sp>
      <p:sp>
        <p:nvSpPr>
          <p:cNvPr id="5" name="Rectangle 1">
            <a:extLst>
              <a:ext uri="{FF2B5EF4-FFF2-40B4-BE49-F238E27FC236}">
                <a16:creationId xmlns:a16="http://schemas.microsoft.com/office/drawing/2014/main" id="{5B98C62E-73CF-4AA8-9615-3751DAF17E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92381" y="157916"/>
            <a:ext cx="4448654" cy="156966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600" b="1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Source Code Pro"/>
              </a:rPr>
              <a:t>def </a:t>
            </a:r>
            <a:r>
              <a:rPr kumimoji="0" lang="en-US" altLang="en-US" sz="16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Source Code Pro"/>
              </a:rPr>
              <a:t>manieren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Source Code Pro"/>
              </a:rPr>
              <a:t>(n):</a:t>
            </a:r>
            <a:b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Source Code Pro"/>
              </a:rPr>
            </a:b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Source Code Pro"/>
              </a:rPr>
              <a:t>    </a:t>
            </a:r>
            <a:r>
              <a:rPr kumimoji="0" lang="en-US" altLang="en-US" sz="1600" b="1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Source Code Pro"/>
              </a:rPr>
              <a:t>if 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Source Code Pro"/>
              </a:rPr>
              <a:t>n&lt;=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Source Code Pro"/>
              </a:rPr>
              <a:t>1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Source Code Pro"/>
              </a:rPr>
              <a:t>:</a:t>
            </a:r>
            <a:b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Source Code Pro"/>
              </a:rPr>
            </a:b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Source Code Pro"/>
              </a:rPr>
              <a:t>        </a:t>
            </a:r>
            <a:r>
              <a:rPr kumimoji="0" lang="en-US" altLang="en-US" sz="1600" b="1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Source Code Pro"/>
              </a:rPr>
              <a:t>return 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Source Code Pro"/>
              </a:rPr>
              <a:t>1</a:t>
            </a:r>
            <a:b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Source Code Pro"/>
              </a:rPr>
            </a:b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Source Code Pro"/>
              </a:rPr>
              <a:t>    </a:t>
            </a:r>
            <a:r>
              <a:rPr kumimoji="0" lang="en-US" altLang="en-US" sz="1600" b="1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Source Code Pro"/>
              </a:rPr>
              <a:t>return </a:t>
            </a:r>
            <a:r>
              <a:rPr kumimoji="0" lang="en-US" altLang="en-US" sz="16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Source Code Pro"/>
              </a:rPr>
              <a:t>manieren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Source Code Pro"/>
              </a:rPr>
              <a:t>(n-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Source Code Pro"/>
              </a:rPr>
              <a:t>1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Source Code Pro"/>
              </a:rPr>
              <a:t>)+</a:t>
            </a:r>
            <a:r>
              <a:rPr kumimoji="0" lang="en-US" altLang="en-US" sz="16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Source Code Pro"/>
              </a:rPr>
              <a:t>manieren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Source Code Pro"/>
              </a:rPr>
              <a:t>(n-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Source Code Pro"/>
              </a:rPr>
              <a:t>2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Source Code Pro"/>
              </a:rPr>
              <a:t>)</a:t>
            </a:r>
            <a:b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Source Code Pro"/>
              </a:rPr>
            </a:br>
            <a:b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Source Code Pro"/>
              </a:rPr>
            </a:b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Source Code Pro"/>
              </a:rPr>
              <a:t>print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Source Code Pro"/>
              </a:rPr>
              <a:t>(</a:t>
            </a:r>
            <a:r>
              <a:rPr kumimoji="0" lang="en-US" altLang="en-US" sz="16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Source Code Pro"/>
              </a:rPr>
              <a:t>manieren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Source Code Pro"/>
              </a:rPr>
              <a:t>(</a:t>
            </a:r>
            <a:r>
              <a:rPr lang="en-US" altLang="en-US" sz="1600" dirty="0">
                <a:solidFill>
                  <a:srgbClr val="0000FF"/>
                </a:solidFill>
                <a:latin typeface="Source Code Pro"/>
              </a:rPr>
              <a:t>3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Source Code Pro"/>
              </a:rPr>
              <a:t>))</a:t>
            </a:r>
            <a:endParaRPr kumimoji="0" lang="en-US" altLang="en-US" sz="3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D4361D7-77E8-41C8-AB4D-51C55191C361}"/>
              </a:ext>
            </a:extLst>
          </p:cNvPr>
          <p:cNvSpPr/>
          <p:nvPr/>
        </p:nvSpPr>
        <p:spPr>
          <a:xfrm>
            <a:off x="863793" y="2363490"/>
            <a:ext cx="157767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dirty="0" err="1">
                <a:solidFill>
                  <a:srgbClr val="000000"/>
                </a:solidFill>
                <a:latin typeface="Source Code Pro"/>
              </a:rPr>
              <a:t>manieren</a:t>
            </a:r>
            <a:r>
              <a:rPr lang="en-US" altLang="en-US" dirty="0">
                <a:solidFill>
                  <a:srgbClr val="000000"/>
                </a:solidFill>
                <a:latin typeface="Source Code Pro"/>
              </a:rPr>
              <a:t>(</a:t>
            </a:r>
            <a:r>
              <a:rPr lang="en-US" altLang="en-US" dirty="0">
                <a:solidFill>
                  <a:srgbClr val="0000FF"/>
                </a:solidFill>
                <a:latin typeface="Source Code Pro"/>
              </a:rPr>
              <a:t>3</a:t>
            </a:r>
            <a:r>
              <a:rPr lang="en-US" altLang="en-US" dirty="0">
                <a:solidFill>
                  <a:srgbClr val="000000"/>
                </a:solidFill>
                <a:latin typeface="Source Code Pro"/>
              </a:rPr>
              <a:t>)</a:t>
            </a:r>
            <a:endParaRPr lang="en-GB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4764BCE-6942-4389-8343-301A80295796}"/>
              </a:ext>
            </a:extLst>
          </p:cNvPr>
          <p:cNvSpPr/>
          <p:nvPr/>
        </p:nvSpPr>
        <p:spPr>
          <a:xfrm>
            <a:off x="1178653" y="2663713"/>
            <a:ext cx="539831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en-US" b="1" dirty="0">
                <a:solidFill>
                  <a:srgbClr val="000080"/>
                </a:solidFill>
                <a:latin typeface="Source Code Pro"/>
              </a:rPr>
              <a:t>if </a:t>
            </a:r>
            <a:r>
              <a:rPr lang="en-US" altLang="en-US" dirty="0">
                <a:solidFill>
                  <a:srgbClr val="000000"/>
                </a:solidFill>
                <a:latin typeface="Source Code Pro"/>
              </a:rPr>
              <a:t>n&lt;=</a:t>
            </a:r>
            <a:r>
              <a:rPr lang="en-US" altLang="en-US" dirty="0">
                <a:solidFill>
                  <a:srgbClr val="0000FF"/>
                </a:solidFill>
                <a:latin typeface="Source Code Pro"/>
              </a:rPr>
              <a:t>1</a:t>
            </a:r>
            <a:r>
              <a:rPr lang="en-US" altLang="en-US" dirty="0">
                <a:solidFill>
                  <a:srgbClr val="000000"/>
                </a:solidFill>
                <a:latin typeface="Source Code Pro"/>
              </a:rPr>
              <a:t>:</a:t>
            </a:r>
            <a:br>
              <a:rPr lang="en-US" altLang="en-US" dirty="0">
                <a:solidFill>
                  <a:srgbClr val="000000"/>
                </a:solidFill>
                <a:latin typeface="Source Code Pro"/>
              </a:rPr>
            </a:br>
            <a:r>
              <a:rPr lang="en-US" altLang="en-US" dirty="0">
                <a:solidFill>
                  <a:srgbClr val="000000"/>
                </a:solidFill>
                <a:latin typeface="Source Code Pro"/>
              </a:rPr>
              <a:t>    </a:t>
            </a:r>
            <a:r>
              <a:rPr lang="en-US" altLang="en-US" b="1" dirty="0">
                <a:solidFill>
                  <a:srgbClr val="000080"/>
                </a:solidFill>
                <a:latin typeface="Source Code Pro"/>
              </a:rPr>
              <a:t>return </a:t>
            </a:r>
            <a:r>
              <a:rPr lang="en-US" altLang="en-US" dirty="0">
                <a:solidFill>
                  <a:srgbClr val="0000FF"/>
                </a:solidFill>
                <a:latin typeface="Source Code Pro"/>
              </a:rPr>
              <a:t>1</a:t>
            </a:r>
            <a:br>
              <a:rPr lang="en-US" altLang="en-US" dirty="0">
                <a:solidFill>
                  <a:srgbClr val="0000FF"/>
                </a:solidFill>
                <a:latin typeface="Source Code Pro"/>
              </a:rPr>
            </a:br>
            <a:r>
              <a:rPr lang="en-US" altLang="en-US" b="1" dirty="0">
                <a:solidFill>
                  <a:srgbClr val="000080"/>
                </a:solidFill>
                <a:latin typeface="Source Code Pro"/>
              </a:rPr>
              <a:t>return </a:t>
            </a:r>
            <a:r>
              <a:rPr lang="en-US" altLang="en-US" dirty="0" err="1">
                <a:solidFill>
                  <a:srgbClr val="000000"/>
                </a:solidFill>
                <a:latin typeface="Source Code Pro"/>
              </a:rPr>
              <a:t>manieren</a:t>
            </a:r>
            <a:r>
              <a:rPr lang="en-US" altLang="en-US" dirty="0">
                <a:solidFill>
                  <a:srgbClr val="000000"/>
                </a:solidFill>
                <a:latin typeface="Source Code Pro"/>
              </a:rPr>
              <a:t>(n-</a:t>
            </a:r>
            <a:r>
              <a:rPr lang="en-US" altLang="en-US" dirty="0">
                <a:solidFill>
                  <a:srgbClr val="0000FF"/>
                </a:solidFill>
                <a:latin typeface="Source Code Pro"/>
              </a:rPr>
              <a:t>1</a:t>
            </a:r>
            <a:r>
              <a:rPr lang="en-US" altLang="en-US" dirty="0">
                <a:solidFill>
                  <a:srgbClr val="000000"/>
                </a:solidFill>
                <a:latin typeface="Source Code Pro"/>
              </a:rPr>
              <a:t>)+</a:t>
            </a:r>
            <a:r>
              <a:rPr lang="en-US" altLang="en-US" dirty="0" err="1">
                <a:solidFill>
                  <a:srgbClr val="000000"/>
                </a:solidFill>
                <a:latin typeface="Source Code Pro"/>
              </a:rPr>
              <a:t>manieren</a:t>
            </a:r>
            <a:r>
              <a:rPr lang="en-US" altLang="en-US" dirty="0">
                <a:solidFill>
                  <a:srgbClr val="000000"/>
                </a:solidFill>
                <a:latin typeface="Source Code Pro"/>
              </a:rPr>
              <a:t>(n-</a:t>
            </a:r>
            <a:r>
              <a:rPr lang="en-US" altLang="en-US" dirty="0">
                <a:solidFill>
                  <a:srgbClr val="0000FF"/>
                </a:solidFill>
                <a:latin typeface="Source Code Pro"/>
              </a:rPr>
              <a:t>2</a:t>
            </a:r>
            <a:r>
              <a:rPr lang="en-US" altLang="en-US" dirty="0">
                <a:solidFill>
                  <a:srgbClr val="000000"/>
                </a:solidFill>
                <a:latin typeface="Source Code Pro"/>
              </a:rPr>
              <a:t>)</a:t>
            </a:r>
            <a:br>
              <a:rPr lang="en-US" altLang="en-US" dirty="0">
                <a:solidFill>
                  <a:srgbClr val="000000"/>
                </a:solidFill>
                <a:latin typeface="Source Code Pro"/>
              </a:rPr>
            </a:br>
            <a:endParaRPr lang="en-GB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B3A2CC2-E904-4449-90E1-DBD562526E03}"/>
              </a:ext>
            </a:extLst>
          </p:cNvPr>
          <p:cNvSpPr/>
          <p:nvPr/>
        </p:nvSpPr>
        <p:spPr>
          <a:xfrm>
            <a:off x="2033484" y="3561427"/>
            <a:ext cx="157767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dirty="0" err="1">
                <a:solidFill>
                  <a:srgbClr val="000000"/>
                </a:solidFill>
                <a:latin typeface="Source Code Pro"/>
              </a:rPr>
              <a:t>manieren</a:t>
            </a:r>
            <a:r>
              <a:rPr lang="en-US" altLang="en-US" dirty="0">
                <a:solidFill>
                  <a:srgbClr val="000000"/>
                </a:solidFill>
                <a:latin typeface="Source Code Pro"/>
              </a:rPr>
              <a:t>(</a:t>
            </a:r>
            <a:r>
              <a:rPr lang="en-US" altLang="en-US" dirty="0">
                <a:solidFill>
                  <a:srgbClr val="0000FF"/>
                </a:solidFill>
                <a:latin typeface="Source Code Pro"/>
              </a:rPr>
              <a:t>2</a:t>
            </a:r>
            <a:r>
              <a:rPr lang="en-US" altLang="en-US" dirty="0">
                <a:solidFill>
                  <a:srgbClr val="000000"/>
                </a:solidFill>
                <a:latin typeface="Source Code Pro"/>
              </a:rPr>
              <a:t>)</a:t>
            </a:r>
            <a:endParaRPr lang="en-GB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2CA50601-73EA-4021-955A-DAD3286B1388}"/>
              </a:ext>
            </a:extLst>
          </p:cNvPr>
          <p:cNvSpPr/>
          <p:nvPr/>
        </p:nvSpPr>
        <p:spPr>
          <a:xfrm>
            <a:off x="2033484" y="3864042"/>
            <a:ext cx="539831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en-US" b="1" dirty="0">
                <a:solidFill>
                  <a:srgbClr val="000080"/>
                </a:solidFill>
                <a:latin typeface="Source Code Pro"/>
              </a:rPr>
              <a:t>if </a:t>
            </a:r>
            <a:r>
              <a:rPr lang="en-US" altLang="en-US" dirty="0">
                <a:solidFill>
                  <a:srgbClr val="000000"/>
                </a:solidFill>
                <a:latin typeface="Source Code Pro"/>
              </a:rPr>
              <a:t>n&lt;=</a:t>
            </a:r>
            <a:r>
              <a:rPr lang="en-US" altLang="en-US" dirty="0">
                <a:solidFill>
                  <a:srgbClr val="0000FF"/>
                </a:solidFill>
                <a:latin typeface="Source Code Pro"/>
              </a:rPr>
              <a:t>1</a:t>
            </a:r>
            <a:r>
              <a:rPr lang="en-US" altLang="en-US" dirty="0">
                <a:solidFill>
                  <a:srgbClr val="000000"/>
                </a:solidFill>
                <a:latin typeface="Source Code Pro"/>
              </a:rPr>
              <a:t>:</a:t>
            </a:r>
            <a:br>
              <a:rPr lang="en-US" altLang="en-US" dirty="0">
                <a:solidFill>
                  <a:srgbClr val="000000"/>
                </a:solidFill>
                <a:latin typeface="Source Code Pro"/>
              </a:rPr>
            </a:br>
            <a:r>
              <a:rPr lang="en-US" altLang="en-US" dirty="0">
                <a:solidFill>
                  <a:srgbClr val="000000"/>
                </a:solidFill>
                <a:latin typeface="Source Code Pro"/>
              </a:rPr>
              <a:t>    </a:t>
            </a:r>
            <a:r>
              <a:rPr lang="en-US" altLang="en-US" b="1" dirty="0">
                <a:solidFill>
                  <a:srgbClr val="000080"/>
                </a:solidFill>
                <a:latin typeface="Source Code Pro"/>
              </a:rPr>
              <a:t>return </a:t>
            </a:r>
            <a:r>
              <a:rPr lang="en-US" altLang="en-US" dirty="0">
                <a:solidFill>
                  <a:srgbClr val="0000FF"/>
                </a:solidFill>
                <a:latin typeface="Source Code Pro"/>
              </a:rPr>
              <a:t>1</a:t>
            </a:r>
            <a:br>
              <a:rPr lang="en-US" altLang="en-US" dirty="0">
                <a:solidFill>
                  <a:srgbClr val="0000FF"/>
                </a:solidFill>
                <a:latin typeface="Source Code Pro"/>
              </a:rPr>
            </a:br>
            <a:r>
              <a:rPr lang="en-US" altLang="en-US" b="1" dirty="0">
                <a:solidFill>
                  <a:srgbClr val="000080"/>
                </a:solidFill>
                <a:latin typeface="Source Code Pro"/>
              </a:rPr>
              <a:t>return </a:t>
            </a:r>
            <a:r>
              <a:rPr lang="en-US" altLang="en-US" dirty="0" err="1">
                <a:solidFill>
                  <a:srgbClr val="000000"/>
                </a:solidFill>
                <a:latin typeface="Source Code Pro"/>
              </a:rPr>
              <a:t>manieren</a:t>
            </a:r>
            <a:r>
              <a:rPr lang="en-US" altLang="en-US" dirty="0">
                <a:solidFill>
                  <a:srgbClr val="000000"/>
                </a:solidFill>
                <a:latin typeface="Source Code Pro"/>
              </a:rPr>
              <a:t>(n-</a:t>
            </a:r>
            <a:r>
              <a:rPr lang="en-US" altLang="en-US" dirty="0">
                <a:solidFill>
                  <a:srgbClr val="0000FF"/>
                </a:solidFill>
                <a:latin typeface="Source Code Pro"/>
              </a:rPr>
              <a:t>1</a:t>
            </a:r>
            <a:r>
              <a:rPr lang="en-US" altLang="en-US" dirty="0">
                <a:solidFill>
                  <a:srgbClr val="000000"/>
                </a:solidFill>
                <a:latin typeface="Source Code Pro"/>
              </a:rPr>
              <a:t>)+</a:t>
            </a:r>
            <a:r>
              <a:rPr lang="en-US" altLang="en-US" dirty="0" err="1">
                <a:solidFill>
                  <a:srgbClr val="000000"/>
                </a:solidFill>
                <a:latin typeface="Source Code Pro"/>
              </a:rPr>
              <a:t>manieren</a:t>
            </a:r>
            <a:r>
              <a:rPr lang="en-US" altLang="en-US" dirty="0">
                <a:solidFill>
                  <a:srgbClr val="000000"/>
                </a:solidFill>
                <a:latin typeface="Source Code Pro"/>
              </a:rPr>
              <a:t>(n-</a:t>
            </a:r>
            <a:r>
              <a:rPr lang="en-US" altLang="en-US" dirty="0">
                <a:solidFill>
                  <a:srgbClr val="0000FF"/>
                </a:solidFill>
                <a:latin typeface="Source Code Pro"/>
              </a:rPr>
              <a:t>2</a:t>
            </a:r>
            <a:r>
              <a:rPr lang="en-US" altLang="en-US" dirty="0">
                <a:solidFill>
                  <a:srgbClr val="000000"/>
                </a:solidFill>
                <a:latin typeface="Source Code Pro"/>
              </a:rPr>
              <a:t>)</a:t>
            </a:r>
            <a:br>
              <a:rPr lang="en-US" altLang="en-US" dirty="0">
                <a:solidFill>
                  <a:srgbClr val="000000"/>
                </a:solidFill>
                <a:latin typeface="Source Code Pro"/>
              </a:rPr>
            </a:br>
            <a:endParaRPr lang="en-GB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AEC24DA-2408-41CC-B338-C42E12367DBB}"/>
              </a:ext>
            </a:extLst>
          </p:cNvPr>
          <p:cNvSpPr/>
          <p:nvPr/>
        </p:nvSpPr>
        <p:spPr>
          <a:xfrm>
            <a:off x="2910134" y="4702130"/>
            <a:ext cx="157767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dirty="0" err="1">
                <a:solidFill>
                  <a:srgbClr val="000000"/>
                </a:solidFill>
                <a:latin typeface="Source Code Pro"/>
              </a:rPr>
              <a:t>manieren</a:t>
            </a:r>
            <a:r>
              <a:rPr lang="en-US" altLang="en-US" dirty="0">
                <a:solidFill>
                  <a:srgbClr val="000000"/>
                </a:solidFill>
                <a:latin typeface="Source Code Pro"/>
              </a:rPr>
              <a:t>(</a:t>
            </a:r>
            <a:r>
              <a:rPr lang="en-US" altLang="en-US" dirty="0">
                <a:solidFill>
                  <a:srgbClr val="0000FF"/>
                </a:solidFill>
                <a:latin typeface="Source Code Pro"/>
              </a:rPr>
              <a:t>1</a:t>
            </a:r>
            <a:r>
              <a:rPr lang="en-US" altLang="en-US" dirty="0">
                <a:solidFill>
                  <a:srgbClr val="000000"/>
                </a:solidFill>
                <a:latin typeface="Source Code Pro"/>
              </a:rPr>
              <a:t>)</a:t>
            </a:r>
            <a:endParaRPr lang="en-GB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4CCC9BF-D66D-4D96-B2CA-23A20591061A}"/>
              </a:ext>
            </a:extLst>
          </p:cNvPr>
          <p:cNvSpPr/>
          <p:nvPr/>
        </p:nvSpPr>
        <p:spPr>
          <a:xfrm>
            <a:off x="2910134" y="5058262"/>
            <a:ext cx="539831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en-US" b="1" dirty="0">
                <a:solidFill>
                  <a:srgbClr val="000080"/>
                </a:solidFill>
                <a:latin typeface="Source Code Pro"/>
              </a:rPr>
              <a:t>if </a:t>
            </a:r>
            <a:r>
              <a:rPr lang="en-US" altLang="en-US" dirty="0">
                <a:solidFill>
                  <a:srgbClr val="000000"/>
                </a:solidFill>
                <a:latin typeface="Source Code Pro"/>
              </a:rPr>
              <a:t>n&lt;=</a:t>
            </a:r>
            <a:r>
              <a:rPr lang="en-US" altLang="en-US" dirty="0">
                <a:solidFill>
                  <a:srgbClr val="0000FF"/>
                </a:solidFill>
                <a:latin typeface="Source Code Pro"/>
              </a:rPr>
              <a:t>1</a:t>
            </a:r>
            <a:r>
              <a:rPr lang="en-US" altLang="en-US" dirty="0">
                <a:solidFill>
                  <a:srgbClr val="000000"/>
                </a:solidFill>
                <a:latin typeface="Source Code Pro"/>
              </a:rPr>
              <a:t>:</a:t>
            </a:r>
            <a:br>
              <a:rPr lang="en-US" altLang="en-US" dirty="0">
                <a:solidFill>
                  <a:srgbClr val="000000"/>
                </a:solidFill>
                <a:latin typeface="Source Code Pro"/>
              </a:rPr>
            </a:br>
            <a:r>
              <a:rPr lang="en-US" altLang="en-US" dirty="0">
                <a:solidFill>
                  <a:srgbClr val="000000"/>
                </a:solidFill>
                <a:latin typeface="Source Code Pro"/>
              </a:rPr>
              <a:t>    </a:t>
            </a:r>
            <a:r>
              <a:rPr lang="en-US" altLang="en-US" b="1" dirty="0">
                <a:solidFill>
                  <a:srgbClr val="000080"/>
                </a:solidFill>
                <a:latin typeface="Source Code Pro"/>
              </a:rPr>
              <a:t>return </a:t>
            </a:r>
            <a:r>
              <a:rPr lang="en-US" altLang="en-US" dirty="0">
                <a:solidFill>
                  <a:srgbClr val="0000FF"/>
                </a:solidFill>
                <a:latin typeface="Source Code Pro"/>
              </a:rPr>
              <a:t>1</a:t>
            </a:r>
            <a:br>
              <a:rPr lang="en-US" altLang="en-US" dirty="0">
                <a:solidFill>
                  <a:srgbClr val="0000FF"/>
                </a:solidFill>
                <a:latin typeface="Source Code Pro"/>
              </a:rPr>
            </a:br>
            <a:r>
              <a:rPr lang="en-US" altLang="en-US" b="1" dirty="0">
                <a:solidFill>
                  <a:srgbClr val="000080"/>
                </a:solidFill>
                <a:latin typeface="Source Code Pro"/>
              </a:rPr>
              <a:t>return </a:t>
            </a:r>
            <a:r>
              <a:rPr lang="en-US" altLang="en-US" dirty="0" err="1">
                <a:solidFill>
                  <a:srgbClr val="000000"/>
                </a:solidFill>
                <a:latin typeface="Source Code Pro"/>
              </a:rPr>
              <a:t>manieren</a:t>
            </a:r>
            <a:r>
              <a:rPr lang="en-US" altLang="en-US" dirty="0">
                <a:solidFill>
                  <a:srgbClr val="000000"/>
                </a:solidFill>
                <a:latin typeface="Source Code Pro"/>
              </a:rPr>
              <a:t>(n-</a:t>
            </a:r>
            <a:r>
              <a:rPr lang="en-US" altLang="en-US" dirty="0">
                <a:solidFill>
                  <a:srgbClr val="0000FF"/>
                </a:solidFill>
                <a:latin typeface="Source Code Pro"/>
              </a:rPr>
              <a:t>1</a:t>
            </a:r>
            <a:r>
              <a:rPr lang="en-US" altLang="en-US" dirty="0">
                <a:solidFill>
                  <a:srgbClr val="000000"/>
                </a:solidFill>
                <a:latin typeface="Source Code Pro"/>
              </a:rPr>
              <a:t>)+</a:t>
            </a:r>
            <a:r>
              <a:rPr lang="en-US" altLang="en-US" dirty="0" err="1">
                <a:solidFill>
                  <a:srgbClr val="000000"/>
                </a:solidFill>
                <a:latin typeface="Source Code Pro"/>
              </a:rPr>
              <a:t>manieren</a:t>
            </a:r>
            <a:r>
              <a:rPr lang="en-US" altLang="en-US" dirty="0">
                <a:solidFill>
                  <a:srgbClr val="000000"/>
                </a:solidFill>
                <a:latin typeface="Source Code Pro"/>
              </a:rPr>
              <a:t>(n-</a:t>
            </a:r>
            <a:r>
              <a:rPr lang="en-US" altLang="en-US" dirty="0">
                <a:solidFill>
                  <a:srgbClr val="0000FF"/>
                </a:solidFill>
                <a:latin typeface="Source Code Pro"/>
              </a:rPr>
              <a:t>2</a:t>
            </a:r>
            <a:r>
              <a:rPr lang="en-US" altLang="en-US" dirty="0">
                <a:solidFill>
                  <a:srgbClr val="000000"/>
                </a:solidFill>
                <a:latin typeface="Source Code Pro"/>
              </a:rPr>
              <a:t>)</a:t>
            </a:r>
            <a:br>
              <a:rPr lang="en-US" altLang="en-US" dirty="0">
                <a:solidFill>
                  <a:srgbClr val="000000"/>
                </a:solidFill>
                <a:latin typeface="Source Code Pro"/>
              </a:rPr>
            </a:br>
            <a:endParaRPr lang="en-GB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4E85B9C-4960-4BB2-9500-BEE0D9802FE3}"/>
              </a:ext>
            </a:extLst>
          </p:cNvPr>
          <p:cNvSpPr txBox="1"/>
          <p:nvPr/>
        </p:nvSpPr>
        <p:spPr>
          <a:xfrm>
            <a:off x="6038039" y="2367181"/>
            <a:ext cx="5389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n=3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6C5E369-175F-4301-BABB-686BD4035783}"/>
              </a:ext>
            </a:extLst>
          </p:cNvPr>
          <p:cNvSpPr txBox="1"/>
          <p:nvPr/>
        </p:nvSpPr>
        <p:spPr>
          <a:xfrm>
            <a:off x="6483801" y="3531694"/>
            <a:ext cx="5389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n=2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73C94CB-7F03-4450-B098-6B851205E61A}"/>
              </a:ext>
            </a:extLst>
          </p:cNvPr>
          <p:cNvSpPr txBox="1"/>
          <p:nvPr/>
        </p:nvSpPr>
        <p:spPr>
          <a:xfrm>
            <a:off x="6996320" y="4702130"/>
            <a:ext cx="5389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n=1</a:t>
            </a:r>
          </a:p>
        </p:txBody>
      </p:sp>
    </p:spTree>
    <p:extLst>
      <p:ext uri="{BB962C8B-B14F-4D97-AF65-F5344CB8AC3E}">
        <p14:creationId xmlns:p14="http://schemas.microsoft.com/office/powerpoint/2010/main" val="1162373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Wat zagen we vorige keer?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BE" dirty="0"/>
              <a:t>dict, set en tuple</a:t>
            </a:r>
          </a:p>
          <a:p>
            <a:r>
              <a:rPr lang="nl-BE" dirty="0"/>
              <a:t>Composite data types (samengestelde data types)</a:t>
            </a:r>
          </a:p>
          <a:p>
            <a:endParaRPr lang="nl-BE" dirty="0"/>
          </a:p>
          <a:p>
            <a:r>
              <a:rPr lang="nl-BE" dirty="0"/>
              <a:t>dict, set en list zijn </a:t>
            </a:r>
            <a:r>
              <a:rPr lang="nl-BE" i="1" dirty="0"/>
              <a:t>mutable</a:t>
            </a:r>
          </a:p>
          <a:p>
            <a:r>
              <a:rPr lang="nl-BE" dirty="0"/>
              <a:t>tuple, string, int, bool zijn </a:t>
            </a:r>
            <a:r>
              <a:rPr lang="nl-BE" i="1" dirty="0"/>
              <a:t>immutable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8021500-53C7-4A99-B736-67E00DFBE0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24C6A-03AA-4249-9D4B-23D8840C23E8}" type="slidenum">
              <a:rPr lang="nl-BE" smtClean="0"/>
              <a:pPr/>
              <a:t>2</a:t>
            </a:fld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43836115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Algoritme van Euclides voor GCD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1631" y="1979253"/>
            <a:ext cx="5900738" cy="3400425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136748" y="5550658"/>
            <a:ext cx="4488729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l-BE" sz="1350" dirty="0"/>
              <a:t>https://en.wikipedia.org/wiki/Recursion_(computer_science)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179B79B-2A2E-49BB-8C50-410E511520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24C6A-03AA-4249-9D4B-23D8840C23E8}" type="slidenum">
              <a:rPr lang="nl-BE" smtClean="0"/>
              <a:pPr/>
              <a:t>20</a:t>
            </a:fld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223861231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5C9B2A-CEFD-FB8E-41C5-7B1B7ED32D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9" y="291090"/>
            <a:ext cx="7886699" cy="932688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47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Sierpinski driehoek</a:t>
            </a:r>
          </a:p>
        </p:txBody>
      </p:sp>
      <p:pic>
        <p:nvPicPr>
          <p:cNvPr id="7" name="Picture 6" descr="Shape&#10;&#10;Description automatically generated">
            <a:extLst>
              <a:ext uri="{FF2B5EF4-FFF2-40B4-BE49-F238E27FC236}">
                <a16:creationId xmlns:a16="http://schemas.microsoft.com/office/drawing/2014/main" id="{E3B46ECD-5446-19CA-03BF-E5CF3AFE4A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2594" y="1692547"/>
            <a:ext cx="5133810" cy="4440746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EC9EE4F-81A6-6030-3C8C-14149BBB54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defTabSz="914400">
              <a:spcAft>
                <a:spcPts val="600"/>
              </a:spcAft>
            </a:pPr>
            <a:fld id="{41A24C6A-03AA-4249-9D4B-23D8840C23E8}" type="slidenum">
              <a:rPr lang="en-US" smtClean="0">
                <a:solidFill>
                  <a:schemeClr val="tx1">
                    <a:tint val="75000"/>
                  </a:schemeClr>
                </a:solidFill>
              </a:rPr>
              <a:pPr defTabSz="914400">
                <a:spcAft>
                  <a:spcPts val="600"/>
                </a:spcAft>
              </a:pPr>
              <a:t>21</a:t>
            </a:fld>
            <a:endParaRPr lang="en-US">
              <a:solidFill>
                <a:schemeClr val="tx1">
                  <a:tint val="75000"/>
                </a:schemeClr>
              </a:solidFill>
            </a:endParaRPr>
          </a:p>
        </p:txBody>
      </p:sp>
      <p:sp>
        <p:nvSpPr>
          <p:cNvPr id="5" name="AutoShape 2">
            <a:extLst>
              <a:ext uri="{FF2B5EF4-FFF2-40B4-BE49-F238E27FC236}">
                <a16:creationId xmlns:a16="http://schemas.microsoft.com/office/drawing/2014/main" id="{AE76A85A-A086-6C1D-2333-64DCB30CFEBF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419599" y="3276599"/>
            <a:ext cx="3013753" cy="30137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272316001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3C21A2-7D8B-BD15-D674-6D30D1ACDA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Conclusie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7348C2-FCEA-2193-9D6B-650CAFE757C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/>
              <a:t>Recursieve functie = functie die zichzelf oproept</a:t>
            </a:r>
          </a:p>
          <a:p>
            <a:pPr lvl="1"/>
            <a:r>
              <a:rPr lang="nl-NL" dirty="0"/>
              <a:t>Elke aanroep heeft zijn eigen variabelen (eigen frame)</a:t>
            </a:r>
          </a:p>
          <a:p>
            <a:pPr lvl="1"/>
            <a:r>
              <a:rPr lang="nl-NL" dirty="0"/>
              <a:t>Vergeet niet om een basis geval op te stellen!</a:t>
            </a:r>
          </a:p>
          <a:p>
            <a:pPr lvl="1"/>
            <a:endParaRPr lang="nl-NL" dirty="0"/>
          </a:p>
          <a:p>
            <a:r>
              <a:rPr lang="nl-NL" dirty="0"/>
              <a:t>Ideaal om problemen op te lossen die bestaan uit kleinere versies van hetzelfde probleem</a:t>
            </a:r>
          </a:p>
          <a:p>
            <a:endParaRPr lang="LID4096" dirty="0"/>
          </a:p>
        </p:txBody>
      </p:sp>
    </p:spTree>
    <p:extLst>
      <p:ext uri="{BB962C8B-B14F-4D97-AF65-F5344CB8AC3E}">
        <p14:creationId xmlns:p14="http://schemas.microsoft.com/office/powerpoint/2010/main" val="37089646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Snelle quiz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nl-BE" dirty="0"/>
              <a:t>Wat is het resultaat van het volgende code-fragment:</a:t>
            </a:r>
          </a:p>
          <a:p>
            <a:endParaRPr lang="nl-BE" dirty="0"/>
          </a:p>
          <a:p>
            <a:endParaRPr lang="nl-BE" dirty="0"/>
          </a:p>
          <a:p>
            <a:endParaRPr lang="nl-BE" dirty="0"/>
          </a:p>
          <a:p>
            <a:endParaRPr lang="nl-BE" dirty="0"/>
          </a:p>
          <a:p>
            <a:pPr marL="0" indent="0">
              <a:buNone/>
            </a:pPr>
            <a:r>
              <a:rPr lang="nl-BE" dirty="0"/>
              <a:t>(A) 	[{1,2}, {(3, 4), (3, 4)}, {7}]</a:t>
            </a:r>
          </a:p>
          <a:p>
            <a:pPr marL="0" indent="0">
              <a:buNone/>
            </a:pPr>
            <a:r>
              <a:rPr lang="nl-BE" dirty="0"/>
              <a:t>(B)	[{3, 4}, {(3, 4)}, {7}]</a:t>
            </a:r>
          </a:p>
          <a:p>
            <a:pPr marL="0" indent="0">
              <a:buNone/>
            </a:pPr>
            <a:r>
              <a:rPr lang="nl-BE" dirty="0"/>
              <a:t>(C)	[{1, 2}, {(3, 4)}, {7}]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7773" y="2702690"/>
            <a:ext cx="4100513" cy="1207294"/>
          </a:xfrm>
          <a:prstGeom prst="rect">
            <a:avLst/>
          </a:prstGeom>
        </p:spPr>
      </p:pic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61BA254-3AA0-4232-962E-1FB84EAC86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24C6A-03AA-4249-9D4B-23D8840C23E8}" type="slidenum">
              <a:rPr lang="nl-BE" smtClean="0"/>
              <a:pPr/>
              <a:t>3</a:t>
            </a:fld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16807221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Snelle quiz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nl-BE" dirty="0"/>
              <a:t>Wat is het resultaat van het volgende code-fragment:</a:t>
            </a:r>
          </a:p>
          <a:p>
            <a:endParaRPr lang="nl-BE" dirty="0"/>
          </a:p>
          <a:p>
            <a:endParaRPr lang="nl-BE" dirty="0"/>
          </a:p>
          <a:p>
            <a:pPr marL="0" indent="0">
              <a:buNone/>
            </a:pPr>
            <a:endParaRPr lang="nl-BE" dirty="0"/>
          </a:p>
          <a:p>
            <a:pPr marL="0" indent="0">
              <a:buNone/>
            </a:pPr>
            <a:endParaRPr lang="nl-BE" dirty="0"/>
          </a:p>
          <a:p>
            <a:pPr marL="0" indent="0">
              <a:buNone/>
            </a:pPr>
            <a:r>
              <a:rPr lang="nl-BE" dirty="0"/>
              <a:t>(A) 	[{1,2}, {(3, 4), (3, 4)}, {7}]</a:t>
            </a:r>
          </a:p>
          <a:p>
            <a:pPr marL="0" indent="0">
              <a:buNone/>
            </a:pPr>
            <a:r>
              <a:rPr lang="nl-BE" b="1" dirty="0">
                <a:solidFill>
                  <a:srgbClr val="FF0000"/>
                </a:solidFill>
              </a:rPr>
              <a:t>(B)	[{3, 4}, {(3, 4)}, {7}]</a:t>
            </a:r>
          </a:p>
          <a:p>
            <a:pPr marL="0" indent="0">
              <a:buNone/>
            </a:pPr>
            <a:r>
              <a:rPr lang="nl-BE" dirty="0"/>
              <a:t>(C)	[{1, 2}, {(3, 4)}, {7}]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7773" y="2702690"/>
            <a:ext cx="4100513" cy="1207294"/>
          </a:xfrm>
          <a:prstGeom prst="rect">
            <a:avLst/>
          </a:prstGeom>
        </p:spPr>
      </p:pic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3B1C30F-5FBB-4F11-B9F2-4140BCF3EE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24C6A-03AA-4249-9D4B-23D8840C23E8}" type="slidenum">
              <a:rPr lang="nl-BE" smtClean="0"/>
              <a:pPr/>
              <a:t>4</a:t>
            </a:fld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8910165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Snelle quiz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nl-BE" dirty="0"/>
              <a:t>Wat is het resultaat van het volgende code-fragment:</a:t>
            </a:r>
          </a:p>
          <a:p>
            <a:endParaRPr lang="nl-BE" dirty="0"/>
          </a:p>
          <a:p>
            <a:endParaRPr lang="nl-BE" dirty="0"/>
          </a:p>
          <a:p>
            <a:endParaRPr lang="nl-BE" dirty="0"/>
          </a:p>
          <a:p>
            <a:endParaRPr lang="nl-BE" dirty="0"/>
          </a:p>
          <a:p>
            <a:endParaRPr lang="nl-BE" dirty="0"/>
          </a:p>
          <a:p>
            <a:pPr marL="0" indent="0">
              <a:buNone/>
            </a:pPr>
            <a:r>
              <a:rPr lang="nl-BE" dirty="0"/>
              <a:t>(A) 	[{1,2}, {(3, 4), (3, 4)}, {7}]</a:t>
            </a:r>
          </a:p>
          <a:p>
            <a:pPr marL="0" indent="0">
              <a:buNone/>
            </a:pPr>
            <a:r>
              <a:rPr lang="nl-BE" dirty="0"/>
              <a:t>(B)	[{3, 4}, {(3, 4)}, {7}]</a:t>
            </a:r>
          </a:p>
          <a:p>
            <a:pPr marL="0" indent="0">
              <a:buNone/>
            </a:pPr>
            <a:r>
              <a:rPr lang="nl-BE" dirty="0"/>
              <a:t>(C)	[{1, 2}, {(3, 4)}, {7}]</a:t>
            </a:r>
          </a:p>
          <a:p>
            <a:endParaRPr lang="nl-BE" dirty="0"/>
          </a:p>
          <a:p>
            <a:endParaRPr lang="nl-BE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9360" y="2734140"/>
            <a:ext cx="4121944" cy="1200150"/>
          </a:xfrm>
          <a:prstGeom prst="rect">
            <a:avLst/>
          </a:prstGeom>
        </p:spPr>
      </p:pic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030158B-28BA-461A-8481-E54189440B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24C6A-03AA-4249-9D4B-23D8840C23E8}" type="slidenum">
              <a:rPr lang="nl-BE" smtClean="0"/>
              <a:pPr/>
              <a:t>5</a:t>
            </a:fld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13476975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Snelle quiz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nl-BE" dirty="0"/>
              <a:t>Wat is het resultaat van het volgende code-fragment:</a:t>
            </a:r>
          </a:p>
          <a:p>
            <a:endParaRPr lang="nl-BE" dirty="0"/>
          </a:p>
          <a:p>
            <a:endParaRPr lang="nl-BE" dirty="0"/>
          </a:p>
          <a:p>
            <a:endParaRPr lang="nl-BE" dirty="0"/>
          </a:p>
          <a:p>
            <a:endParaRPr lang="nl-BE" dirty="0"/>
          </a:p>
          <a:p>
            <a:endParaRPr lang="nl-BE" dirty="0"/>
          </a:p>
          <a:p>
            <a:pPr marL="0" indent="0">
              <a:buNone/>
            </a:pPr>
            <a:r>
              <a:rPr lang="nl-BE" dirty="0"/>
              <a:t>(A) 	[{1,2}, {(3, 4), (3, 4)}, {7}]</a:t>
            </a:r>
          </a:p>
          <a:p>
            <a:pPr marL="0" indent="0">
              <a:buNone/>
            </a:pPr>
            <a:r>
              <a:rPr lang="nl-BE" dirty="0"/>
              <a:t>(B)	[{3, 4}, {(3, 4)}, {7}]</a:t>
            </a:r>
          </a:p>
          <a:p>
            <a:pPr marL="0" indent="0">
              <a:buNone/>
            </a:pPr>
            <a:r>
              <a:rPr lang="nl-BE" b="1" dirty="0">
                <a:solidFill>
                  <a:srgbClr val="FF0000"/>
                </a:solidFill>
              </a:rPr>
              <a:t>(C)	[{1, 2}, {(3, 4)}, {7}]</a:t>
            </a:r>
          </a:p>
          <a:p>
            <a:endParaRPr lang="nl-BE" dirty="0"/>
          </a:p>
          <a:p>
            <a:endParaRPr lang="nl-BE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9360" y="2734140"/>
            <a:ext cx="4121944" cy="1200150"/>
          </a:xfrm>
          <a:prstGeom prst="rect">
            <a:avLst/>
          </a:prstGeom>
        </p:spPr>
      </p:pic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F91C14A-2458-494C-83AB-5DE4B4DB60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24C6A-03AA-4249-9D4B-23D8840C23E8}" type="slidenum">
              <a:rPr lang="nl-BE" smtClean="0"/>
              <a:pPr/>
              <a:t>6</a:t>
            </a:fld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9318465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Snelle quiz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nl-BE" dirty="0"/>
              <a:t>Wat is het resultaat van het volgende code-fragment:</a:t>
            </a:r>
          </a:p>
          <a:p>
            <a:endParaRPr lang="nl-BE" dirty="0"/>
          </a:p>
          <a:p>
            <a:endParaRPr lang="nl-BE" dirty="0"/>
          </a:p>
          <a:p>
            <a:endParaRPr lang="nl-BE" dirty="0"/>
          </a:p>
          <a:p>
            <a:endParaRPr lang="nl-BE" dirty="0"/>
          </a:p>
          <a:p>
            <a:endParaRPr lang="nl-BE" dirty="0"/>
          </a:p>
          <a:p>
            <a:pPr marL="0" indent="0">
              <a:buNone/>
            </a:pPr>
            <a:r>
              <a:rPr lang="nl-BE" dirty="0"/>
              <a:t>(A) 	[{1, 2, 2, 3}, {(3, 4), (3, 4)}, {7}]</a:t>
            </a:r>
          </a:p>
          <a:p>
            <a:pPr marL="0" indent="0">
              <a:buNone/>
            </a:pPr>
            <a:r>
              <a:rPr lang="nl-BE" dirty="0"/>
              <a:t>(B)	[{1, 2}, {(3, 4)}, {7}]</a:t>
            </a:r>
          </a:p>
          <a:p>
            <a:pPr marL="0" indent="0">
              <a:buNone/>
            </a:pPr>
            <a:r>
              <a:rPr lang="nl-BE" dirty="0"/>
              <a:t>(C)	[{1, 2, 3}, {(3, 4)}, {7}]</a:t>
            </a:r>
          </a:p>
          <a:p>
            <a:endParaRPr lang="nl-BE" dirty="0"/>
          </a:p>
          <a:p>
            <a:endParaRPr lang="nl-BE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0269" y="2684047"/>
            <a:ext cx="4114800" cy="1478756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F65D8C0-EAE9-4B56-9F63-9FB2696FE1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24C6A-03AA-4249-9D4B-23D8840C23E8}" type="slidenum">
              <a:rPr lang="nl-BE" smtClean="0"/>
              <a:pPr/>
              <a:t>7</a:t>
            </a:fld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365138654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Snelle quiz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nl-BE" dirty="0"/>
              <a:t>Wat is het resultaat van het volgende code-fragment:</a:t>
            </a:r>
          </a:p>
          <a:p>
            <a:endParaRPr lang="nl-BE" dirty="0"/>
          </a:p>
          <a:p>
            <a:endParaRPr lang="nl-BE" dirty="0"/>
          </a:p>
          <a:p>
            <a:endParaRPr lang="nl-BE" dirty="0"/>
          </a:p>
          <a:p>
            <a:endParaRPr lang="nl-BE" dirty="0"/>
          </a:p>
          <a:p>
            <a:endParaRPr lang="nl-BE" dirty="0"/>
          </a:p>
          <a:p>
            <a:pPr marL="0" indent="0">
              <a:buNone/>
            </a:pPr>
            <a:r>
              <a:rPr lang="nl-BE" dirty="0"/>
              <a:t>(A) 	[{1, 2, 2, 3}, {(3, 4), (3, 4)}, {7}]</a:t>
            </a:r>
          </a:p>
          <a:p>
            <a:pPr marL="0" indent="0">
              <a:buNone/>
            </a:pPr>
            <a:r>
              <a:rPr lang="nl-BE" dirty="0"/>
              <a:t>(B)	[{1, 2}, {(3, 4)}, {7}]</a:t>
            </a:r>
          </a:p>
          <a:p>
            <a:pPr marL="0" indent="0">
              <a:buNone/>
            </a:pPr>
            <a:r>
              <a:rPr lang="nl-BE" b="1" dirty="0">
                <a:solidFill>
                  <a:srgbClr val="FF0000"/>
                </a:solidFill>
              </a:rPr>
              <a:t>(C)	[{1, 2, 3}, {(3, 4)}, {7}]</a:t>
            </a:r>
          </a:p>
          <a:p>
            <a:endParaRPr lang="nl-BE" dirty="0"/>
          </a:p>
          <a:p>
            <a:endParaRPr lang="nl-BE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0269" y="2684047"/>
            <a:ext cx="4114800" cy="1478756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0770214-7664-4C06-B854-60B46B1DD4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24C6A-03AA-4249-9D4B-23D8840C23E8}" type="slidenum">
              <a:rPr lang="nl-BE" smtClean="0"/>
              <a:pPr/>
              <a:t>8</a:t>
            </a:fld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9828304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07D258-9FAF-4DBC-81EC-CF65531177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Bestand</a:t>
            </a:r>
            <a:r>
              <a:rPr lang="en-US" dirty="0"/>
              <a:t> </a:t>
            </a:r>
            <a:r>
              <a:rPr lang="en-US" dirty="0" err="1"/>
              <a:t>lezen</a:t>
            </a:r>
            <a:endParaRPr lang="en-US" dirty="0"/>
          </a:p>
        </p:txBody>
      </p:sp>
      <p:sp>
        <p:nvSpPr>
          <p:cNvPr id="6" name="Rectangle 1">
            <a:extLst>
              <a:ext uri="{FF2B5EF4-FFF2-40B4-BE49-F238E27FC236}">
                <a16:creationId xmlns:a16="http://schemas.microsoft.com/office/drawing/2014/main" id="{62FC671E-A618-49E2-A2BD-2520D29D1D2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39518" y="3170767"/>
            <a:ext cx="5140172" cy="3046988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f=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JetBrains Mono"/>
              </a:rPr>
              <a:t>open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(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67D17"/>
                </a:solidFill>
                <a:effectLst/>
                <a:latin typeface="JetBrains Mono"/>
              </a:rPr>
              <a:t>"</a:t>
            </a:r>
            <a:r>
              <a:rPr kumimoji="0" lang="en-US" altLang="en-US" sz="2400" b="0" i="0" u="none" strike="noStrike" cap="none" normalizeH="0" baseline="0" dirty="0" err="1">
                <a:ln>
                  <a:noFill/>
                </a:ln>
                <a:solidFill>
                  <a:srgbClr val="067D17"/>
                </a:solidFill>
                <a:effectLst/>
                <a:latin typeface="JetBrains Mono"/>
              </a:rPr>
              <a:t>calls.txt"</a:t>
            </a:r>
            <a:r>
              <a:rPr kumimoji="0" lang="en-US" altLang="en-US" sz="2400" b="0" i="0" u="none" strike="noStrike" cap="none" normalizeH="0" baseline="0" dirty="0" err="1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,</a:t>
            </a:r>
            <a:r>
              <a:rPr kumimoji="0" lang="en-US" altLang="en-US" sz="2400" b="0" i="0" u="none" strike="noStrike" cap="none" normalizeH="0" baseline="0" dirty="0" err="1">
                <a:ln>
                  <a:noFill/>
                </a:ln>
                <a:solidFill>
                  <a:srgbClr val="067D17"/>
                </a:solidFill>
                <a:effectLst/>
                <a:latin typeface="JetBrains Mono"/>
              </a:rPr>
              <a:t>"r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67D17"/>
                </a:solidFill>
                <a:effectLst/>
                <a:latin typeface="JetBrains Mono"/>
              </a:rPr>
              <a:t>"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)</a:t>
            </a:r>
            <a:b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</a:br>
            <a:b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</a:b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033B3"/>
                </a:solidFill>
                <a:effectLst/>
                <a:latin typeface="JetBrains Mono"/>
              </a:rPr>
              <a:t>for 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line 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033B3"/>
                </a:solidFill>
                <a:effectLst/>
                <a:latin typeface="JetBrains Mono"/>
              </a:rPr>
              <a:t>in 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f:</a:t>
            </a:r>
            <a:b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</a:b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    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JetBrains Mono"/>
              </a:rPr>
              <a:t>print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(line)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en-US" sz="2400" dirty="0">
              <a:solidFill>
                <a:srgbClr val="080808"/>
              </a:solidFill>
              <a:latin typeface="JetBrains Mono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400" b="0" i="0" u="none" strike="noStrike" cap="none" normalizeH="0" baseline="0" dirty="0" err="1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f.close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()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4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7" name="Speech Bubble: Rectangle 6">
            <a:extLst>
              <a:ext uri="{FF2B5EF4-FFF2-40B4-BE49-F238E27FC236}">
                <a16:creationId xmlns:a16="http://schemas.microsoft.com/office/drawing/2014/main" id="{340ECE21-83AA-40FD-887A-EB1B5DF78B45}"/>
              </a:ext>
            </a:extLst>
          </p:cNvPr>
          <p:cNvSpPr/>
          <p:nvPr/>
        </p:nvSpPr>
        <p:spPr>
          <a:xfrm>
            <a:off x="2396970" y="1944209"/>
            <a:ext cx="1083076" cy="630315"/>
          </a:xfrm>
          <a:prstGeom prst="wedgeRectCallout">
            <a:avLst>
              <a:gd name="adj1" fmla="val -19193"/>
              <a:gd name="adj2" fmla="val 158275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err="1"/>
              <a:t>Bestand</a:t>
            </a:r>
            <a:r>
              <a:rPr lang="en-US" dirty="0"/>
              <a:t> </a:t>
            </a:r>
            <a:r>
              <a:rPr lang="en-US" dirty="0" err="1"/>
              <a:t>openen</a:t>
            </a:r>
            <a:endParaRPr lang="en-US" dirty="0"/>
          </a:p>
        </p:txBody>
      </p:sp>
      <p:sp>
        <p:nvSpPr>
          <p:cNvPr id="8" name="Speech Bubble: Rectangle 7">
            <a:extLst>
              <a:ext uri="{FF2B5EF4-FFF2-40B4-BE49-F238E27FC236}">
                <a16:creationId xmlns:a16="http://schemas.microsoft.com/office/drawing/2014/main" id="{A4FDDCFC-AE15-402C-AAC3-93EF9065C1AD}"/>
              </a:ext>
            </a:extLst>
          </p:cNvPr>
          <p:cNvSpPr/>
          <p:nvPr/>
        </p:nvSpPr>
        <p:spPr>
          <a:xfrm>
            <a:off x="5221548" y="2423603"/>
            <a:ext cx="1916097" cy="409853"/>
          </a:xfrm>
          <a:prstGeom prst="wedgeRectCallout">
            <a:avLst>
              <a:gd name="adj1" fmla="val -79849"/>
              <a:gd name="adj2" fmla="val 155458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Voor </a:t>
            </a:r>
            <a:r>
              <a:rPr lang="en-US" dirty="0" err="1"/>
              <a:t>lezen</a:t>
            </a:r>
            <a:r>
              <a:rPr lang="en-US" dirty="0"/>
              <a:t> (</a:t>
            </a:r>
            <a:r>
              <a:rPr lang="en-US" u="sng" dirty="0"/>
              <a:t>r</a:t>
            </a:r>
            <a:r>
              <a:rPr lang="en-US" dirty="0"/>
              <a:t>ead)</a:t>
            </a:r>
          </a:p>
        </p:txBody>
      </p:sp>
      <p:sp>
        <p:nvSpPr>
          <p:cNvPr id="9" name="Speech Bubble: Rectangle 8">
            <a:extLst>
              <a:ext uri="{FF2B5EF4-FFF2-40B4-BE49-F238E27FC236}">
                <a16:creationId xmlns:a16="http://schemas.microsoft.com/office/drawing/2014/main" id="{45E84566-DF06-416B-BA97-4B2FC5DCCDA2}"/>
              </a:ext>
            </a:extLst>
          </p:cNvPr>
          <p:cNvSpPr/>
          <p:nvPr/>
        </p:nvSpPr>
        <p:spPr>
          <a:xfrm>
            <a:off x="3793723" y="1910178"/>
            <a:ext cx="1916097" cy="409853"/>
          </a:xfrm>
          <a:prstGeom prst="wedgeRectCallout">
            <a:avLst>
              <a:gd name="adj1" fmla="val -47417"/>
              <a:gd name="adj2" fmla="val 274591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err="1"/>
              <a:t>bestandsnaam</a:t>
            </a:r>
            <a:endParaRPr lang="en-US" dirty="0"/>
          </a:p>
        </p:txBody>
      </p:sp>
      <p:sp>
        <p:nvSpPr>
          <p:cNvPr id="10" name="Speech Bubble: Rectangle 9">
            <a:extLst>
              <a:ext uri="{FF2B5EF4-FFF2-40B4-BE49-F238E27FC236}">
                <a16:creationId xmlns:a16="http://schemas.microsoft.com/office/drawing/2014/main" id="{3CDA560D-46E8-4B8B-B1FB-C88964351112}"/>
              </a:ext>
            </a:extLst>
          </p:cNvPr>
          <p:cNvSpPr/>
          <p:nvPr/>
        </p:nvSpPr>
        <p:spPr>
          <a:xfrm>
            <a:off x="818224" y="2593758"/>
            <a:ext cx="1083076" cy="630315"/>
          </a:xfrm>
          <a:prstGeom prst="wedgeRectCallout">
            <a:avLst>
              <a:gd name="adj1" fmla="val 73430"/>
              <a:gd name="adj2" fmla="val 82219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err="1"/>
              <a:t>Bestand</a:t>
            </a:r>
            <a:r>
              <a:rPr lang="en-US" dirty="0"/>
              <a:t> object</a:t>
            </a:r>
          </a:p>
        </p:txBody>
      </p:sp>
      <p:sp>
        <p:nvSpPr>
          <p:cNvPr id="11" name="Speech Bubble: Rectangle 10">
            <a:extLst>
              <a:ext uri="{FF2B5EF4-FFF2-40B4-BE49-F238E27FC236}">
                <a16:creationId xmlns:a16="http://schemas.microsoft.com/office/drawing/2014/main" id="{F3061FF5-3B32-4791-A217-3AC4A6779D81}"/>
              </a:ext>
            </a:extLst>
          </p:cNvPr>
          <p:cNvSpPr/>
          <p:nvPr/>
        </p:nvSpPr>
        <p:spPr>
          <a:xfrm>
            <a:off x="4548324" y="3784846"/>
            <a:ext cx="3459333" cy="955829"/>
          </a:xfrm>
          <a:prstGeom prst="wedgeRectCallout">
            <a:avLst>
              <a:gd name="adj1" fmla="val -72743"/>
              <a:gd name="adj2" fmla="val -15741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err="1"/>
              <a:t>Bestand</a:t>
            </a:r>
            <a:r>
              <a:rPr lang="en-US" dirty="0"/>
              <a:t> </a:t>
            </a:r>
            <a:r>
              <a:rPr lang="en-US" dirty="0" err="1"/>
              <a:t>objecten</a:t>
            </a:r>
            <a:r>
              <a:rPr lang="en-US" dirty="0"/>
              <a:t> zijn </a:t>
            </a:r>
            <a:r>
              <a:rPr lang="en-US" i="1" dirty="0" err="1"/>
              <a:t>itereerbaar</a:t>
            </a:r>
            <a:r>
              <a:rPr lang="en-US" i="1" dirty="0"/>
              <a:t>;</a:t>
            </a:r>
          </a:p>
          <a:p>
            <a:pPr algn="ctr"/>
            <a:r>
              <a:rPr lang="en-US" dirty="0" err="1"/>
              <a:t>Lijnen</a:t>
            </a:r>
            <a:r>
              <a:rPr lang="en-US" dirty="0"/>
              <a:t> in het </a:t>
            </a:r>
            <a:r>
              <a:rPr lang="en-US" dirty="0" err="1"/>
              <a:t>bestand</a:t>
            </a:r>
            <a:r>
              <a:rPr lang="en-US" dirty="0"/>
              <a:t> </a:t>
            </a:r>
            <a:r>
              <a:rPr lang="en-US" dirty="0" err="1"/>
              <a:t>worden</a:t>
            </a:r>
            <a:r>
              <a:rPr lang="en-US" dirty="0"/>
              <a:t> een voor een </a:t>
            </a:r>
            <a:r>
              <a:rPr lang="en-US" dirty="0" err="1"/>
              <a:t>afgelopen</a:t>
            </a:r>
            <a:endParaRPr lang="en-US" dirty="0"/>
          </a:p>
        </p:txBody>
      </p:sp>
      <p:sp>
        <p:nvSpPr>
          <p:cNvPr id="13" name="Rectangle 3">
            <a:extLst>
              <a:ext uri="{FF2B5EF4-FFF2-40B4-BE49-F238E27FC236}">
                <a16:creationId xmlns:a16="http://schemas.microsoft.com/office/drawing/2014/main" id="{DEF3AF9A-DE9A-4650-BD64-6EC9637F5AE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196334"/>
            <a:ext cx="184731" cy="369332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4" name="Speech Bubble: Rectangle 13">
            <a:extLst>
              <a:ext uri="{FF2B5EF4-FFF2-40B4-BE49-F238E27FC236}">
                <a16:creationId xmlns:a16="http://schemas.microsoft.com/office/drawing/2014/main" id="{66B9606C-323B-4E2C-9D93-181F0EF5400E}"/>
              </a:ext>
            </a:extLst>
          </p:cNvPr>
          <p:cNvSpPr/>
          <p:nvPr/>
        </p:nvSpPr>
        <p:spPr>
          <a:xfrm>
            <a:off x="3910612" y="5011446"/>
            <a:ext cx="1131906" cy="652508"/>
          </a:xfrm>
          <a:prstGeom prst="wedgeRectCallout">
            <a:avLst>
              <a:gd name="adj1" fmla="val -105684"/>
              <a:gd name="adj2" fmla="val -10299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Sluit het </a:t>
            </a:r>
            <a:r>
              <a:rPr lang="en-US" dirty="0" err="1"/>
              <a:t>bestand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6720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bbf76264-579c-4c83-88ff-d6da86131101">
      <Terms xmlns="http://schemas.microsoft.com/office/infopath/2007/PartnerControls"/>
    </lcf76f155ced4ddcb4097134ff3c332f>
    <TaxCatchAll xmlns="f3656e2d-d63d-4e13-ab43-eb9d33494d65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9AB7D48A5364440BA7F75079DA566EE" ma:contentTypeVersion="11" ma:contentTypeDescription="Een nieuw document maken." ma:contentTypeScope="" ma:versionID="c40899f2e0c87383176cfdb03b045d8a">
  <xsd:schema xmlns:xsd="http://www.w3.org/2001/XMLSchema" xmlns:xs="http://www.w3.org/2001/XMLSchema" xmlns:p="http://schemas.microsoft.com/office/2006/metadata/properties" xmlns:ns2="bbf76264-579c-4c83-88ff-d6da86131101" xmlns:ns3="f3656e2d-d63d-4e13-ab43-eb9d33494d65" targetNamespace="http://schemas.microsoft.com/office/2006/metadata/properties" ma:root="true" ma:fieldsID="aa57ea84752997f94e0f19ccdbe9cf69" ns2:_="" ns3:_="">
    <xsd:import namespace="bbf76264-579c-4c83-88ff-d6da86131101"/>
    <xsd:import namespace="f3656e2d-d63d-4e13-ab43-eb9d33494d6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bf76264-579c-4c83-88ff-d6da8613110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1" nillable="true" ma:taxonomy="true" ma:internalName="lcf76f155ced4ddcb4097134ff3c332f" ma:taxonomyFieldName="MediaServiceImageTags" ma:displayName="Afbeeldingtags" ma:readOnly="false" ma:fieldId="{5cf76f15-5ced-4ddc-b409-7134ff3c332f}" ma:taxonomyMulti="true" ma:sspId="f9fc2d29-e47d-4962-b2bb-d877dae46607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3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bjectDetectorVersions" ma:index="17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8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3656e2d-d63d-4e13-ab43-eb9d33494d65" elementFormDefault="qualified">
    <xsd:import namespace="http://schemas.microsoft.com/office/2006/documentManagement/types"/>
    <xsd:import namespace="http://schemas.microsoft.com/office/infopath/2007/PartnerControls"/>
    <xsd:element name="TaxCatchAll" ma:index="12" nillable="true" ma:displayName="Taxonomy Catch All Column" ma:hidden="true" ma:list="{b8e2226e-56fb-4669-8cbe-3bbb53d11d84}" ma:internalName="TaxCatchAll" ma:showField="CatchAllData" ma:web="f3656e2d-d63d-4e13-ab43-eb9d33494d6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A79AB603-B25B-491B-87C1-F4F2332BE418}">
  <ds:schemaRefs>
    <ds:schemaRef ds:uri="http://purl.org/dc/dcmitype/"/>
    <ds:schemaRef ds:uri="f3656e2d-d63d-4e13-ab43-eb9d33494d65"/>
    <ds:schemaRef ds:uri="http://schemas.microsoft.com/office/infopath/2007/PartnerControls"/>
    <ds:schemaRef ds:uri="http://schemas.microsoft.com/office/2006/documentManagement/types"/>
    <ds:schemaRef ds:uri="http://purl.org/dc/terms/"/>
    <ds:schemaRef ds:uri="http://schemas.openxmlformats.org/package/2006/metadata/core-properties"/>
    <ds:schemaRef ds:uri="bbf76264-579c-4c83-88ff-d6da86131101"/>
    <ds:schemaRef ds:uri="http://schemas.microsoft.com/office/2006/metadata/properties"/>
    <ds:schemaRef ds:uri="http://www.w3.org/XML/1998/namespace"/>
    <ds:schemaRef ds:uri="http://purl.org/dc/elements/1.1/"/>
  </ds:schemaRefs>
</ds:datastoreItem>
</file>

<file path=customXml/itemProps2.xml><?xml version="1.0" encoding="utf-8"?>
<ds:datastoreItem xmlns:ds="http://schemas.openxmlformats.org/officeDocument/2006/customXml" ds:itemID="{39D37A90-2C04-454E-8294-EA8AE88F41F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bf76264-579c-4c83-88ff-d6da86131101"/>
    <ds:schemaRef ds:uri="f3656e2d-d63d-4e13-ab43-eb9d33494d6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A6EBF141-C6FD-4AFA-AA3F-AF7C34312345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1211</Words>
  <Application>Microsoft Office PowerPoint</Application>
  <PresentationFormat>On-screen Show (4:3)</PresentationFormat>
  <Paragraphs>161</Paragraphs>
  <Slides>22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9" baseType="lpstr">
      <vt:lpstr>Arial</vt:lpstr>
      <vt:lpstr>Arial Unicode MS</vt:lpstr>
      <vt:lpstr>Calibri</vt:lpstr>
      <vt:lpstr>Calibri Light</vt:lpstr>
      <vt:lpstr>JetBrains Mono</vt:lpstr>
      <vt:lpstr>Source Code Pro</vt:lpstr>
      <vt:lpstr>Office Theme</vt:lpstr>
      <vt:lpstr>Inleiding Programmeren</vt:lpstr>
      <vt:lpstr>Wat zagen we vorige keer?</vt:lpstr>
      <vt:lpstr>Snelle quiz</vt:lpstr>
      <vt:lpstr>Snelle quiz</vt:lpstr>
      <vt:lpstr>Snelle quiz</vt:lpstr>
      <vt:lpstr>Snelle quiz</vt:lpstr>
      <vt:lpstr>Snelle quiz</vt:lpstr>
      <vt:lpstr>Snelle quiz</vt:lpstr>
      <vt:lpstr>Bestand lezen</vt:lpstr>
      <vt:lpstr>Bestand schrijven</vt:lpstr>
      <vt:lpstr>Ingelezen lijn interpreteren</vt:lpstr>
      <vt:lpstr>Uitvoer:</vt:lpstr>
      <vt:lpstr>Vragen</vt:lpstr>
      <vt:lpstr>Vragen</vt:lpstr>
      <vt:lpstr>Vragen</vt:lpstr>
      <vt:lpstr>Uitdaging</vt:lpstr>
      <vt:lpstr>Deze les</vt:lpstr>
      <vt:lpstr>Voorbeeld: recursieve functie</vt:lpstr>
      <vt:lpstr>Stack Frame</vt:lpstr>
      <vt:lpstr>Algoritme van Euclides voor GCD</vt:lpstr>
      <vt:lpstr>Sierpinski driehoek</vt:lpstr>
      <vt:lpstr>Conclusie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Inleiding Programmeren</dc:title>
  <dc:creator>toon calders</dc:creator>
  <cp:lastModifiedBy>toon calders</cp:lastModifiedBy>
  <cp:revision>124</cp:revision>
  <dcterms:created xsi:type="dcterms:W3CDTF">2016-09-22T14:02:37Z</dcterms:created>
  <dcterms:modified xsi:type="dcterms:W3CDTF">2025-03-09T20:35:35Z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0x01010089AB7D48A5364440BA7F75079DA566EE</vt:lpwstr>
  </property>
  <property fmtid="{D5CDD505-2E9C-101B-9397-08002B2CF9AE}" pid="3" name="MediaServiceImageTags">
    <vt:lpwstr/>
  </property>
</Properties>
</file>