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8"/>
  </p:notesMasterIdLst>
  <p:sldIdLst>
    <p:sldId id="256" r:id="rId5"/>
    <p:sldId id="433" r:id="rId6"/>
    <p:sldId id="439" r:id="rId7"/>
    <p:sldId id="353" r:id="rId8"/>
    <p:sldId id="354" r:id="rId9"/>
    <p:sldId id="355" r:id="rId10"/>
    <p:sldId id="356" r:id="rId11"/>
    <p:sldId id="387" r:id="rId12"/>
    <p:sldId id="388" r:id="rId13"/>
    <p:sldId id="389" r:id="rId14"/>
    <p:sldId id="383" r:id="rId15"/>
    <p:sldId id="384" r:id="rId16"/>
    <p:sldId id="447" r:id="rId17"/>
    <p:sldId id="444" r:id="rId18"/>
    <p:sldId id="445" r:id="rId19"/>
    <p:sldId id="446" r:id="rId20"/>
    <p:sldId id="434" r:id="rId21"/>
    <p:sldId id="435" r:id="rId22"/>
    <p:sldId id="436" r:id="rId23"/>
    <p:sldId id="455" r:id="rId24"/>
    <p:sldId id="347" r:id="rId25"/>
    <p:sldId id="313" r:id="rId26"/>
    <p:sldId id="394" r:id="rId27"/>
    <p:sldId id="315" r:id="rId28"/>
    <p:sldId id="316" r:id="rId29"/>
    <p:sldId id="317" r:id="rId30"/>
    <p:sldId id="448" r:id="rId31"/>
    <p:sldId id="395" r:id="rId32"/>
    <p:sldId id="396" r:id="rId33"/>
    <p:sldId id="397" r:id="rId34"/>
    <p:sldId id="323" r:id="rId35"/>
    <p:sldId id="398" r:id="rId36"/>
    <p:sldId id="437" r:id="rId37"/>
    <p:sldId id="449" r:id="rId38"/>
    <p:sldId id="427" r:id="rId39"/>
    <p:sldId id="428" r:id="rId40"/>
    <p:sldId id="429" r:id="rId41"/>
    <p:sldId id="430" r:id="rId42"/>
    <p:sldId id="431" r:id="rId43"/>
    <p:sldId id="432" r:id="rId44"/>
    <p:sldId id="457" r:id="rId45"/>
    <p:sldId id="458" r:id="rId46"/>
    <p:sldId id="456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3360D5-EBDA-4E22-9460-A6832CD03460}" v="1" dt="2025-03-04T10:29:33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1277" y="72"/>
      </p:cViewPr>
      <p:guideLst/>
    </p:cSldViewPr>
  </p:slideViewPr>
  <p:outlineViewPr>
    <p:cViewPr>
      <p:scale>
        <a:sx n="33" d="100"/>
        <a:sy n="33" d="100"/>
      </p:scale>
      <p:origin x="0" y="-10407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533360D5-EBDA-4E22-9460-A6832CD03460}"/>
    <pc:docChg chg="addSld delSld modSld">
      <pc:chgData name="Toon Calders" userId="8cb5987f-24a7-4554-8d12-6611cca8efc6" providerId="ADAL" clId="{533360D5-EBDA-4E22-9460-A6832CD03460}" dt="2025-03-04T10:29:50.821" v="1" actId="47"/>
      <pc:docMkLst>
        <pc:docMk/>
      </pc:docMkLst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294298669" sldId="353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3897619864" sldId="354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1332014925" sldId="355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688478247" sldId="356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1158734821" sldId="383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370492353" sldId="384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3337709908" sldId="387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1698445972" sldId="388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2500840275" sldId="389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1599845468" sldId="434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1822846087" sldId="435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2520898666" sldId="436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926882784" sldId="444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474343304" sldId="445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992922160" sldId="446"/>
        </pc:sldMkLst>
      </pc:sldChg>
      <pc:sldChg chg="add">
        <pc:chgData name="Toon Calders" userId="8cb5987f-24a7-4554-8d12-6611cca8efc6" providerId="ADAL" clId="{533360D5-EBDA-4E22-9460-A6832CD03460}" dt="2025-03-04T10:29:33.877" v="0"/>
        <pc:sldMkLst>
          <pc:docMk/>
          <pc:sldMk cId="321425419" sldId="447"/>
        </pc:sldMkLst>
      </pc:sldChg>
      <pc:sldChg chg="add del">
        <pc:chgData name="Toon Calders" userId="8cb5987f-24a7-4554-8d12-6611cca8efc6" providerId="ADAL" clId="{533360D5-EBDA-4E22-9460-A6832CD03460}" dt="2025-03-04T10:29:50.821" v="1" actId="47"/>
        <pc:sldMkLst>
          <pc:docMk/>
          <pc:sldMk cId="3871766526" sldId="459"/>
        </pc:sldMkLst>
      </pc:sldChg>
    </pc:docChg>
  </pc:docChgLst>
  <pc:docChgLst>
    <pc:chgData name="Toon Calders" userId="8cb5987f-24a7-4554-8d12-6611cca8efc6" providerId="ADAL" clId="{5F9BFE75-F1FF-4BB8-97A4-FB3650FC89F9}"/>
    <pc:docChg chg="undo custSel addSld delSld modSld">
      <pc:chgData name="Toon Calders" userId="8cb5987f-24a7-4554-8d12-6611cca8efc6" providerId="ADAL" clId="{5F9BFE75-F1FF-4BB8-97A4-FB3650FC89F9}" dt="2023-03-07T07:31:24.143" v="193" actId="20577"/>
      <pc:docMkLst>
        <pc:docMk/>
      </pc:docMkLst>
      <pc:sldChg chg="modSp mod">
        <pc:chgData name="Toon Calders" userId="8cb5987f-24a7-4554-8d12-6611cca8efc6" providerId="ADAL" clId="{5F9BFE75-F1FF-4BB8-97A4-FB3650FC89F9}" dt="2023-03-07T07:31:24.143" v="193" actId="20577"/>
        <pc:sldMkLst>
          <pc:docMk/>
          <pc:sldMk cId="70805391" sldId="256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1158734821" sldId="383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370492353" sldId="384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680596721" sldId="386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3337709908" sldId="387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1698445972" sldId="388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2500840275" sldId="389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899491047" sldId="400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4048223257" sldId="401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3542812319" sldId="402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66351896" sldId="403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420041533" sldId="404"/>
        </pc:sldMkLst>
      </pc:sldChg>
      <pc:sldChg chg="del">
        <pc:chgData name="Toon Calders" userId="8cb5987f-24a7-4554-8d12-6611cca8efc6" providerId="ADAL" clId="{5F9BFE75-F1FF-4BB8-97A4-FB3650FC89F9}" dt="2023-03-01T15:41:38.793" v="1" actId="47"/>
        <pc:sldMkLst>
          <pc:docMk/>
          <pc:sldMk cId="929472794" sldId="405"/>
        </pc:sldMkLst>
      </pc:sldChg>
      <pc:sldChg chg="del">
        <pc:chgData name="Toon Calders" userId="8cb5987f-24a7-4554-8d12-6611cca8efc6" providerId="ADAL" clId="{5F9BFE75-F1FF-4BB8-97A4-FB3650FC89F9}" dt="2023-03-01T15:41:42.854" v="3" actId="47"/>
        <pc:sldMkLst>
          <pc:docMk/>
          <pc:sldMk cId="2180993136" sldId="426"/>
        </pc:sldMkLst>
      </pc:sldChg>
      <pc:sldChg chg="addSp delSp modSp mod">
        <pc:chgData name="Toon Calders" userId="8cb5987f-24a7-4554-8d12-6611cca8efc6" providerId="ADAL" clId="{5F9BFE75-F1FF-4BB8-97A4-FB3650FC89F9}" dt="2023-03-06T22:53:49.081" v="160" actId="14100"/>
        <pc:sldMkLst>
          <pc:docMk/>
          <pc:sldMk cId="607772297" sldId="430"/>
        </pc:sldMkLst>
      </pc:sldChg>
      <pc:sldChg chg="modSp mod">
        <pc:chgData name="Toon Calders" userId="8cb5987f-24a7-4554-8d12-6611cca8efc6" providerId="ADAL" clId="{5F9BFE75-F1FF-4BB8-97A4-FB3650FC89F9}" dt="2023-03-06T22:53:58.039" v="161"/>
        <pc:sldMkLst>
          <pc:docMk/>
          <pc:sldMk cId="1950576825" sldId="431"/>
        </pc:sldMkLst>
      </pc:sldChg>
      <pc:sldChg chg="modSp mod">
        <pc:chgData name="Toon Calders" userId="8cb5987f-24a7-4554-8d12-6611cca8efc6" providerId="ADAL" clId="{5F9BFE75-F1FF-4BB8-97A4-FB3650FC89F9}" dt="2023-03-06T22:54:30.429" v="163" actId="27636"/>
        <pc:sldMkLst>
          <pc:docMk/>
          <pc:sldMk cId="2394121746" sldId="432"/>
        </pc:sldMkLst>
      </pc:sldChg>
      <pc:sldChg chg="modSp mod">
        <pc:chgData name="Toon Calders" userId="8cb5987f-24a7-4554-8d12-6611cca8efc6" providerId="ADAL" clId="{5F9BFE75-F1FF-4BB8-97A4-FB3650FC89F9}" dt="2023-03-01T15:43:02.501" v="88" actId="5793"/>
        <pc:sldMkLst>
          <pc:docMk/>
          <pc:sldMk cId="3554973494" sldId="433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1599845468" sldId="434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1822846087" sldId="435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2520898666" sldId="436"/>
        </pc:sldMkLst>
      </pc:sldChg>
      <pc:sldChg chg="del">
        <pc:chgData name="Toon Calders" userId="8cb5987f-24a7-4554-8d12-6611cca8efc6" providerId="ADAL" clId="{5F9BFE75-F1FF-4BB8-97A4-FB3650FC89F9}" dt="2023-03-01T15:41:41.095" v="2" actId="47"/>
        <pc:sldMkLst>
          <pc:docMk/>
          <pc:sldMk cId="1216176689" sldId="438"/>
        </pc:sldMkLst>
      </pc:sldChg>
      <pc:sldChg chg="del">
        <pc:chgData name="Toon Calders" userId="8cb5987f-24a7-4554-8d12-6611cca8efc6" providerId="ADAL" clId="{5F9BFE75-F1FF-4BB8-97A4-FB3650FC89F9}" dt="2023-03-01T15:41:49.698" v="4" actId="2696"/>
        <pc:sldMkLst>
          <pc:docMk/>
          <pc:sldMk cId="3655505888" sldId="439"/>
        </pc:sldMkLst>
      </pc:sldChg>
      <pc:sldChg chg="add">
        <pc:chgData name="Toon Calders" userId="8cb5987f-24a7-4554-8d12-6611cca8efc6" providerId="ADAL" clId="{5F9BFE75-F1FF-4BB8-97A4-FB3650FC89F9}" dt="2023-03-01T15:42:00.661" v="5"/>
        <pc:sldMkLst>
          <pc:docMk/>
          <pc:sldMk cId="4285358227" sldId="439"/>
        </pc:sldMkLst>
      </pc:sldChg>
      <pc:sldChg chg="del">
        <pc:chgData name="Toon Calders" userId="8cb5987f-24a7-4554-8d12-6611cca8efc6" providerId="ADAL" clId="{5F9BFE75-F1FF-4BB8-97A4-FB3650FC89F9}" dt="2023-03-06T22:47:43.606" v="91" actId="47"/>
        <pc:sldMkLst>
          <pc:docMk/>
          <pc:sldMk cId="1720861293" sldId="440"/>
        </pc:sldMkLst>
      </pc:sldChg>
      <pc:sldChg chg="del">
        <pc:chgData name="Toon Calders" userId="8cb5987f-24a7-4554-8d12-6611cca8efc6" providerId="ADAL" clId="{5F9BFE75-F1FF-4BB8-97A4-FB3650FC89F9}" dt="2023-03-06T22:47:43.606" v="91" actId="47"/>
        <pc:sldMkLst>
          <pc:docMk/>
          <pc:sldMk cId="3984948948" sldId="441"/>
        </pc:sldMkLst>
      </pc:sldChg>
      <pc:sldChg chg="del">
        <pc:chgData name="Toon Calders" userId="8cb5987f-24a7-4554-8d12-6611cca8efc6" providerId="ADAL" clId="{5F9BFE75-F1FF-4BB8-97A4-FB3650FC89F9}" dt="2023-03-06T22:47:43.606" v="91" actId="47"/>
        <pc:sldMkLst>
          <pc:docMk/>
          <pc:sldMk cId="2547364071" sldId="442"/>
        </pc:sldMkLst>
      </pc:sldChg>
      <pc:sldChg chg="del">
        <pc:chgData name="Toon Calders" userId="8cb5987f-24a7-4554-8d12-6611cca8efc6" providerId="ADAL" clId="{5F9BFE75-F1FF-4BB8-97A4-FB3650FC89F9}" dt="2023-03-06T22:47:43.606" v="91" actId="47"/>
        <pc:sldMkLst>
          <pc:docMk/>
          <pc:sldMk cId="4120407720" sldId="443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926882784" sldId="444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474343304" sldId="445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992922160" sldId="446"/>
        </pc:sldMkLst>
      </pc:sldChg>
      <pc:sldChg chg="del">
        <pc:chgData name="Toon Calders" userId="8cb5987f-24a7-4554-8d12-6611cca8efc6" providerId="ADAL" clId="{5F9BFE75-F1FF-4BB8-97A4-FB3650FC89F9}" dt="2023-03-01T15:43:33.540" v="89" actId="47"/>
        <pc:sldMkLst>
          <pc:docMk/>
          <pc:sldMk cId="321425419" sldId="447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3326034385" sldId="450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2837716531" sldId="451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2925257816" sldId="452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4050944278" sldId="453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4158947135" sldId="454"/>
        </pc:sldMkLst>
      </pc:sldChg>
      <pc:sldChg chg="add">
        <pc:chgData name="Toon Calders" userId="8cb5987f-24a7-4554-8d12-6611cca8efc6" providerId="ADAL" clId="{5F9BFE75-F1FF-4BB8-97A4-FB3650FC89F9}" dt="2023-03-06T17:12:11.655" v="90"/>
        <pc:sldMkLst>
          <pc:docMk/>
          <pc:sldMk cId="1152344173" sldId="455"/>
        </pc:sldMkLst>
      </pc:sldChg>
      <pc:sldChg chg="del">
        <pc:chgData name="Toon Calders" userId="8cb5987f-24a7-4554-8d12-6611cca8efc6" providerId="ADAL" clId="{5F9BFE75-F1FF-4BB8-97A4-FB3650FC89F9}" dt="2023-03-01T15:41:18.958" v="0" actId="2696"/>
        <pc:sldMkLst>
          <pc:docMk/>
          <pc:sldMk cId="4255384170" sldId="455"/>
        </pc:sldMkLst>
      </pc:sldChg>
      <pc:sldChg chg="addSp modSp new mod">
        <pc:chgData name="Toon Calders" userId="8cb5987f-24a7-4554-8d12-6611cca8efc6" providerId="ADAL" clId="{5F9BFE75-F1FF-4BB8-97A4-FB3650FC89F9}" dt="2023-03-06T22:55:17.960" v="190" actId="20577"/>
        <pc:sldMkLst>
          <pc:docMk/>
          <pc:sldMk cId="2314947249" sldId="456"/>
        </pc:sldMkLst>
      </pc:sldChg>
      <pc:sldChg chg="modSp new mod">
        <pc:chgData name="Toon Calders" userId="8cb5987f-24a7-4554-8d12-6611cca8efc6" providerId="ADAL" clId="{5F9BFE75-F1FF-4BB8-97A4-FB3650FC89F9}" dt="2023-03-06T22:54:50.750" v="173" actId="5793"/>
        <pc:sldMkLst>
          <pc:docMk/>
          <pc:sldMk cId="565913020" sldId="457"/>
        </pc:sldMkLst>
      </pc:sldChg>
      <pc:sldChg chg="modSp new mod">
        <pc:chgData name="Toon Calders" userId="8cb5987f-24a7-4554-8d12-6611cca8efc6" providerId="ADAL" clId="{5F9BFE75-F1FF-4BB8-97A4-FB3650FC89F9}" dt="2023-03-06T22:54:57.091" v="181" actId="20577"/>
        <pc:sldMkLst>
          <pc:docMk/>
          <pc:sldMk cId="3368785892" sldId="458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02T15:34:52.9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21398 8713 5 0,'-9'-2'2'0,"12"-3"2"15,-3 8 2-15,0-6-5 16,0 10 0-16,-3-7 1 16,-2 0 1-16,3 0-3 15,-3-7 0-15,-1 12 2 16,-2-5 1-16,0 0-1 15,-3 0 0-15,1 0 0 16,-3 4 0-16,-3 1-1 16,3 4 1-16,-1 1-1 15,-1 4 0-15,1 2 0 16,1-4 0-16,0 0 0 16,-3 2 0-16,3 0-1 0,0 0 1 15,-1 3-1-15,1-1 1 16,2 5-1-16,1-4 1 15,-1 1-1-15,1-8 0 16,2 2 0-16,2 2 1 16,1 10-1-16,3-3 0 15,-1-5 0-15,3-2 0 16,-2 10 0-16,2-1 1 16,0 3-1-16,0-3 1 15,2 4 0-15,1-9 0 0,2 1-1 16,0 2 1-16,3-2 0 15,0 3 0-15,3-1-1 16,-1-3 1-16,4 1-1 16,-2 0 1-16,2-5-1 15,2-7 1-15,2 0 0 16,-2 0 0-16,5-5 0 16,1 3 1-16,1-2-1 15,-1 1 0-15,-1-1 0 16,-5-3 0-16,-1 2-1 15,1-2 1-15,3 0-1 16,0 0 0-16,-1 2 0 16,3-2 1-16,0 0-1 15,0-2 1-15,3-3-1 16,-3-2 1-16,0 0-1 0,0-5 1 16,3 1-1-16,0-3 1 15,3-1-1-15,-1 1 0 16,-2 0 0-16,0 5 1 15,-5-12-1-15,-1-1 1 16,-5-1-1-16,-2-6 0 16,-3 4 1-16,-1-8 0 15,-1-2-1-15,-1 14 0 16,-2-3 0-16,-1 3 1 16,1-3-1-16,-3 0 1 15,0 3-1-15,-3 0 1 0,1 0 0 16,-1 5 0-16,-5-1 0 15,-2-6 1-15,-6 1-2 16,-6 4 1-16,-4-1 0 16,0 0 0-16,-3 3-1 15,-1-1 1-15,-1 8-1 16,-4 2 0-16,4 0 0 16,-1 7 0-16,2 0 0 15,4 2 0-15,-3 0-2 16,-3 1 0-16,-2-8-4 15,8-5 0-15,2 4-6 16,0-4 1-16</inkml:trace>
  <inkml:trace contextRef="#ctx0" brushRef="#br0" timeOffset="5013.41">21141 9257 17 0,'-3'-3'8'0,"1"-2"-3"0,2 5 9 0,0 0-14 16,0-2 1-16,-3 2 1 15,1 0 1-15,-1 0-3 16,0 2 0-16,-3-2 2 16,1 0 0-16,-2 0 0 15,-2 2 1-15,2 4-1 16,-4-2 0-16,0 3 0 16,1 0 1-16,-1 2-2 15,4 3 1-15,-2 0-1 16,-4 4 0-16,-5-2-1 15,-1 3 1-15,-5-3-1 16,-2-2 1-16,2 5-1 16,0-13 0-16,1 19 0 15,2-4 1-15,-1 7-1 16,1-7 0-16,0 0 0 16,0 2 1-16,-1 0-1 0,4-2 0 15,2 0 0-15,0-5 0 16,3 2 0-16,0 1 0 15,2 1 0-15,1 2 1 32,-4 10-1-32,1-2 0 15,3-11 0-15,-1 2 0 16,0 14-1-16,1-15 1 16,-1 15 0-16,3-14 0 0,0 0 0 15,0 7 0-15,3 2 0 16,0-2 0-16,-1 0 0 15,4-2 1-15,-1 1-1 16,3 1 0-16,0 0 0 16,3-3 1-16,2-1-1 15,1-1 0-15,-1-2 0 16,2-3 0-16,-1 7 0 16,2 1 1-16,-3-5-1 15,3 0 0-15,0 0 0 16,-3-3 1-16,0 1-1 15,1-3 1-15,-1-1-1 16,1 6 1-16,-1 1-1 16,0 1 1-16,1-7-1 15,-1-3 1-15,2-1-1 0,4-1 0 16,0 1 0-16,0-1 1 16,-1 0-1-16,1 3 1 15,1-3-1-15,2 3 0 16,-1-3 0-16,3 1 1 15,0-3-1-15,0 3 0 16,-1-6 0-16,4 4 1 16,2-6-1-16,3 2 0 15,0-4 0-15,0 3 0 16,-3-6 0-16,-5 3 0 16,0 0 0-16,-3 0 1 15,0-2-1-15,0 4 0 0,-2-4 0 16,-1 2 0-16,4-2 0 15,-4 2 0-15,1 0 0 16,-3-2 1-16,0-1-1 16,0 0 1-16,-1 1-1 15,2 0 1-15,-4 0-1 16,0-1 1-16,0 1-1 16,-2-1 0-16,0 1 0 15,-3 2 1-15,0 0-3 16,0 0 1-16,5 0-5 15,-5 0 1-15,5 0-5 16,-2 0 0-16,2 0-2 16,1 0 0-16</inkml:trace>
  <inkml:trace contextRef="#ctx0" brushRef="#br0" timeOffset="5869.63">21001 10467 12 0,'-3'-13'6'0,"3"36"0"0,0-19 8 15,0-4-13-15,0 0 0 16,0 0 1-16,0 0 1 15,0 3-3-15,0 0 0 16,0-1 3-16,0 0 0 16,0-2 0-16,0 0 0 15,0 2 0-15,0 1 0 16,5-8 0-16,-2 3 0 16,8 2-1-16,-6 0 0 15,5 0 0-15,1 0 0 16,8 2-1-16,-7 0 1 0,10 1-2 15,-4-1 1-15,6-4-1 16,-5-1 1-16,2 6-1 16,-5-1 1-16,2 2-1 15,-2 2 0-15,-2 0 0 16,-4 2 1-16,1-1 0 16,-3-1 0-16,-6 4-1 15,-2-3 1-15,-5 5-1 16,-3 2 1-16,-3-5-1 15,-2 3 0-15,-2 0 0 16,-4 2 0-16,0 2 0 16,0 4 0-16,1 1 0 15,3-3 1-15,-2 1-1 16,1 4 1-16,4-13-1 16,0 7 0-16,5-5 0 15,-1 1 1-15,0-5-3 0,3-2 0 16,2-10-5-16,1 6 1 15,2-2-5-15,7 2 0 16</inkml:trace>
  <inkml:trace contextRef="#ctx0" brushRef="#br0" timeOffset="7130.83">21455 10336 12 0,'-7'-2'6'0,"2"2"3"15,5 0 1-15,-3 2-9 16,0-2 0-16,0 4 1 16,1 1 1-16,-1 0-4 15,1-3 1-15,-6 7 2 16,0-1 0-16,-5 8-1 15,-1-4 1-15,-2 6-1 16,3-3 1-16,-3 3-2 16,3-3 1-16,-3 6 0 15,5-5 1-15,1 8-2 16,2-7 1-16,0 6-1 16,0-4 1-16,3 4-1 15,-1-4 1-15,4 7-1 16,-1-5 0-16,3 3 1 0,0-5 1 15,3 14-1-15,-1-8 0 16,9-2 0-16,-3-3 1 16,6 3 0-16,-4-6 0 15,9 6-1-15,-6-2 0 16,5 1 0-16,-2-6 1 16,0 3-1-16,-3-5 1 15,3 2-2-15,-2-4 1 16,4-2 0-16,-5-1 0 15,8-2-1-15,-5-2 1 0,3-5 0 16,-4 0 0-16,4-8 0 16,-3 4 0-16,3-8 0 15,-4 3 0-15,6-8 0 16,-5 3 0-16,8 0 0 16,-5 2 0-16,5-2-1 15,-6 2 1-15,3-11-1 16,-2 2 1-16,-1-8-1 15,-5 8 1-15,-5-14 0 16,1 7 0-16,-4 2 0 16,0 4 1-16,0-8-1 15,-2 4 1-15,0-7-1 16,-3 8 0-16,0 1 0 16,0 5 0-16,2-14 0 15,1 7 0-15,-8-4 0 16,2 4 0-16,-10-2-1 0,2 4 1 15,-10 8 0-15,0 2 0 16,-9 7-1-16,9-1 0 16,-10 11 0-16,4-1 1 15,-7 10-1-15,7-2 1 16,-4 6-1-16,4-2 0 16,3 0 0-16,6-2 0 15,-3-3-4-15,5 1 1 16,2-6-8-16,4-2 1 15,2-20-5-15,0 6 1 16,0-14-1-16,0 5 1 0</inkml:trace>
  <inkml:trace contextRef="#ctx0" brushRef="#br0" timeOffset="8121.17">19955 9179 12 0,'3'-24'6'0,"-3"3"-2"16,3 12 11-16,0-1-13 15,-1-9 0-15,3 3 1 16,0-5 0-16,4 4-4 0,-1 5 1 16,2 1 2-16,3 1 1 15,4 1-2-15,-2-1 1 16,3 1-1-16,1 4 0 16,0 1 0-16,-6 1 0 15,0 3 0-15,1 0 1 16,-2 0-1-16,2-2 1 15,-4 9-1-15,1 0 1 16,-1 10 0-16,1-1 0 0,-3 5-1 16,-3 0 0-16,-2 8-1 15,-6 3 1-15,1-1-1 16,-3 2 1-16,-3 4-1 16,-1 2 1-16,4-4-1 15,-2-3 1-15,-4 9-1 16,-5-8 1-16,-2 9-1 15,-1-5 1-15,0 1-1 16,1-5 0-16,2-3 0 16,5 1 1-16,1-2-1 15,4-4 0-15,4-4-1 16,4 0 1-16,4-1 0 16,2-5 1-16,2 0-1 15,1-3 0-15,2 0-3 16,0-3 1-16,1 0-4 15,-4-2 0-15,6-2-4 0,3-5 0 16</inkml:trace>
  <inkml:trace contextRef="#ctx0" brushRef="#br0" timeOffset="8496.12">20173 10232 9 0,'0'-4'4'0,"0"4"3"15,0 0 1-15,5 0-6 16,0-3 1-16,3-4 0 15,2-5 0-15,1-1-3 16,0-4 0-16,0 1 3 16,-4-3 0-16,-2 7-1 15,-5 0 1-15,-2 3 1 16,-6 7 0-16,-3 6-1 16,1 5 1-16,2 8-1 15,2-1 0-15,1 1-1 16,3-5 0-16,-3-6-6 15,5-6 1-15,15-14-7 16,4-21 1-16</inkml:trace>
  <inkml:trace contextRef="#ctx0" brushRef="#br0" timeOffset="17506.45">21326 10994 11 0,'-5'0'5'0,"2"0"2"15,3 0 5-15,-2 0-11 16,-1 0 1-16,0 0 0 16,-2 0 1-16,-1 3-3 15,-1-1 0-15,-1 2 2 16,-3 2 1-16,1 0-1 15,-1 1 0-15,-2 3-1 16,-3-3 1-16,0 0-1 16,0 5 1-16,-2-1-1 15,-1 4 1-15,1-1 0 16,-1 2 0-16,3 1-1 16,1-1 1-16,-2-1 0 15,4 0 0-15,-2 2-1 16,-2-1 1-16,-4 3-1 0,3 3 0 15,-1-6-1-15,-2 1 1 16,0 4-1-16,0 2 1 16,2 3-1-16,1-2 1 15,2-3 0-15,0-3 0 16,0 4-1-16,3 1 1 16,0 6-1-16,-1 1 1 15,1-2-1-15,3 12 1 16,-1-9-1-16,0-6 1 15,4 4-1-15,-2-1 1 0,4 0-1 16,0 1 1-16,0 1-1 16,2-6 0-16,0-3 0 15,3 3 0-15,0-3 0 16,0 4 0-16,3-3 0 16,0 1 1-16,0-4-1 15,-1 4 0-15,1 1 0 16,-1-3 0-16,1 2 0 15,2-1 1-15,1-8-1 16,-1 0 0-16,2 0 0 16,2-2 0-16,-1-1 0 15,-1 1 0-15,4-2 0 16,-1-3 0-16,2 0 0 16,0-2 0-16,4-3 0 15,3 0 1-15,0 1-1 0,-1-3 0 16,0 0 0-1,1 0 1-15,0 0-1 0,-6 0 1 16,-3 0-1-16,-2 0 0 16,0 0 0-16,0 0 1 15,-3 0-1-15,1 0 1 16,-1 0-1-16,-2 2 1 16,-1-2-1-16,1 0 0 15,-1 0-2-15,-2 0 0 16,6-2-4-16,-3-3 0 15,-1 1-5-15,3-2 1 16,3 4-2-16,1 0 1 0</inkml:trace>
  <inkml:trace contextRef="#ctx0" brushRef="#br0" timeOffset="18060.59">21022 12083 13 0,'-5'-7'6'0,"-4"23"2"0,9-16 8 15,0 3-15-15,-2-3 1 16,2 3 1-16,-3-1 0 16,3 0-4-16,0-2 1 15,0 0 3-15,0 2 1 16,0-2-1-16,0 3 0 16,0-3-1-16,0 4 0 15,0-1 0-15,3-1 0 16,5-2-1-16,0 3 0 15,2-3-1-15,4 2 1 0,-1 0-1 16,2 3 1-16,4 0-1 16,0-1 1-16,0 1-1 15,-4-1 1-15,-2 2-1 16,1 0 1-16,-6 6 0 16,-3 3 0-16,-5 3 0 15,-5 3 0-15,-6 5 0 16,-2-7 1-16,-3 0 0 15,0 2 0-15,0-4-1 16,0-1 1-16,3-5-1 16,0-1 0-16,2-5-3 15,3-5 1-15,3-7-6 16,3-3 0-16,7 1-5 16,2-1 0-16</inkml:trace>
  <inkml:trace contextRef="#ctx0" brushRef="#br0" timeOffset="19051.37">21416 11961 10 0,'0'2'5'0,"-11"10"5"0,9-12-1 16,-6 5-8-16,-5-1 1 15,-1 3 0-15,1 5 0 16,-5 7-3-16,-1 0 1 16,-2 2 2-16,2-2 0 0,1 4-1 15,2 3 1-15,0 5-1 16,3-1 1-16,2-4-1 16,4 5 1-16,1 2-2 15,3 2 1-15,3-2 0 16,0-2 0-16,6 4 0 15,-1 0 0-15,3-9 0 16,3-2 1-16,4-1-1 16,6 0 0-16,3-1 1 15,3-3 0-15,-3-5 0 16,0-3 0-16,5-1-1 16,5-6 1-16,3-1-1 15,0-6 1-15,0-6-1 16,5-3 1-16,1 0-1 15,-3-2 0-15,-3-11 0 0,-8-4 1 16,-5-11 0-16,-6 1 1 16,1-6-2-16,-9-3 1 15,-2 9 0-15,0-9 1 16,-8 2-1-16,-11 1 0 16,-10 7-1-16,-10 3 0 15,-4 9 0-15,-4 5 1 16,-4 7-2-16,3 5 1 15,6 3-1-15,0 4 0 16,-1 0-2-16,1 4 1 16,-1-2-4-16,-1-2 1 15,6 0-7-15,9-5 1 0,0-12-4 16,0 0 1-16</inkml:trace>
  <inkml:trace contextRef="#ctx0" brushRef="#br0" timeOffset="19877.32">20336 11237 16 0,'-10'-5'8'0,"-1"-2"-5"15,11 2 9-15,-3-2-11 16,1-2 0-16,-1-1 0 16,1-1 1-16,2-6-2 15,0-2 0-15,2 3 1 16,1 4 1-16,2-2-1 15,1-1 0-15,2 2 0 16,-1-1 0-16,4-1 0 0,-1 1 0 16,2 2 0-16,0 1 0 15,7 1 0-15,2 3 0 16,0 5-1-16,1 2 1 16,-1 2-1-16,-3 5 1 15,1 5-1-15,-4 2 1 16,-4-5 0-16,0 10 0 15,-3 3 0-15,-3 8 1 16,-5 8-1-16,-5 2 0 16,-8 2 0-16,-6 5 1 15,-5 0-1-15,3-9 0 0,0-1-1 16,2 3 1-16,4-2-1 16,1-2 0-16,4-3 1 15,1 2 0-15,7-7-2 16,-1-2 0-16,6-3-3 15,2-4 0-15,4-5-5 16,3-2 1-16</inkml:trace>
  <inkml:trace contextRef="#ctx0" brushRef="#br0" timeOffset="20178.79">20453 12029 15 0,'-3'21'7'0,"14"0"1"0,-3-21 5 16,0 0-11-16,2-4 1 16,1-1 1-16,0-7 0 15,-1-4-5-15,-2-1 0 16,-3-4 4-16,0 9 1 15,-7 3-2-15,-3 2 0 16,-3 7 0-16,-3 4 0 16,1 4-1-16,-4 3 1 15,7 1-3-15,4 0 0 0,8-3-8 16,8-16 0-16</inkml:trace>
  <inkml:trace contextRef="#ctx0" brushRef="#br0" timeOffset="30207.48">20816 12939 16 0,'-9'2'8'0,"4"-27"-2"0,5 23 8 15,-2 4-12-15,-1-7 0 0,1 5 2 16,-1-3 1-16,0 9-5 16,0-6 1-16,0 0 3 15,1 0 0-15,2 11 0 16,0-13 0-16,0 2-1 16,0 0 1-16,0 7-2 15,0-7 1-15,2 2-1 16,1 1 1-16,-3 3-2 15,3 0 1-15,0-2 0 16,0 1 1-16,-1 2-1 16,3-2 0-16,-2 1 0 15,2-6 0-15,1 8 0 16,1-1 0-16,7 2-1 16,1 5 1-16,4 2-1 15,2 6 0-15,3-1 0 16,-5-2 0-16,-1 0 0 15,3 14 1-15,6 0-1 0,2-3 0 16,-3-6 0 0,1 1 1-16,-1 1-1 0,1-2 0 15,-4-3-1-15,-1-2 1 16,-1 2 0-16,-2-2 0 16,-1-3-1-16,0 3 1 15,-2 0 0-15,-5-3 0 16,-1-1-1-16,-2 1 1 15,0-5-1-15,0 1 1 16,-3-7-1-16,1 5 1 0,-1-6-1 16,0 1 0-16,-2-2 0 15,-3 1 1-15,0-2-1 16,0 1 0-16,0-8 0 16,0 7 0-16,0-2 1 15,0 0 0-15,0-4-1 16,2 6 0-16,-2-2 0 15,0 0 0-15,0 0 0 16,0 0 0-16,3 2-1 16,-3-2 1-16,0 0 0 15,0 0 0-15,0 3-1 16,0-1 1-16,0 0 0 16,-5 3 0-16,0 2 1 15,-3-5 0-15,-3 3-1 16,-2 7 0-16,-3 2 0 15,-2 5 1-15,-4-5 0 0,-1 12 0 16,-6 4-2 0,-4-11 1-16,2 7 1 0,2 0 0 15,5 5-2-15,0 6 0 16,3-4 0-16,3-2 1 16,-1 0-1-16,6 1 0 15,5-4 0-15,0 1 1 16,2-1 0-16,4-7 0 15,-1-7 0-15,1 2 0 16,-1 3 0-16,3-7 0 16,-2-7-1-16,-1 2 0 0,0 0-2 15,0-3 0-15,3-1-4 16,0-3 0-16,0-5-6 16,3 3 1-16,-6 0-2 15,1-3 0-15</inkml:trace>
  <inkml:trace contextRef="#ctx0" brushRef="#br0" timeOffset="33494.71">20464 13163 19 0,'-11'2'9'0,"3"24"-3"0,10-31 10 15,-2-2-15-15,0-3 1 16,3-3 0-16,0-4 1 15,3-4-3-15,-1 0 1 16,2 0 2-16,2 4 0 16,-2 3 0-16,4 3 0 15,-3-4 0-15,2-6 0 16,1 2-1-16,2 3 1 16,-2 2-2-16,-1 2 1 15,1 0-1-15,-1 14 0 16,1-2 0-16,0 5 0 0,0 2-1 15,-1 3 1-15,3-3-1 16,-2 5 1-16,-6 6-1 16,1 6 1-16,-6 6 0 15,0 1 0-15,-3-8 0 16,0 13 1-16,-2 1 0 16,-3 10 0-16,-6-14-1 15,7 0 1-15,-4 0 0 16,1 3 0-16,-4-3-2 15,1 0 1-15,0 0-1 16,0-3 1-16,2-4-1 16,3-12 0-16,3 5-1 15,2 0 1-15,3 6-1 16,0 6 1-16,6-12 0 16,1-3 1-16,-2 1-3 15,4-3 0-15,-1-3-3 0,-1-1 1 16,2 0-7-16,1 3 1 15,1-10-4-15,2 2 0 16</inkml:trace>
  <inkml:trace contextRef="#ctx0" brushRef="#br0" timeOffset="33735.58">20585 13835 39 0,'-3'21'19'0,"6"0"-21"0,-3-15 36 0,0-2-32 16,0 1 0-16,3-3 2 16,0 0 1-16,-1-2-6 15,1-2 0-15,0-3 3 16,-3 5 1-16,0 0-1 16,0 0 0-16,0 3-4 15,0 1 0-15,0 1-8 16,5-2 1-16,6-6-5 15,-17 1 1-15</inkml:trace>
  <inkml:trace contextRef="#ctx0" brushRef="#br0" timeOffset="48283.14">20009 12998 21 0,'0'-9'10'0,"0"13"-7"15,0-4 10-15,0-4-13 16,0 4 1-16,0-5 1 16,0 5 1-16,0-7-2 15,0 2 1-15,-3 3 2 16,0 0 0-16,0-1 0 16,1 1 0-16,-3-3-1 15,0 0 1-15,-7 8-3 16,5-1 1-16,-7 5-1 15,4-2 0-15,-6-1 0 0,3-1 0 16,-5 4 0-16,4 0 0 16,-7 5-1-16,8-3 1 15,-3 5-1-15,5-2 1 16,-2 5-1-16,2-5 1 16,4 3 1-16,1-3 1 15,1 5-1-15,-1-1 1 16,1-1 0-16,3-3 0 15,-1-1-1-15,1-1 1 16,2-4-2-16,0-1 0 16,0 9-1-16,0-2 1 15,2 2 0-15,1-2 0 0,2 9-1 16,0-4 1-16,3-4 0 16,-2-1 0-16,4 0 0 15,-2-3 0-15,2 1 0 16,1-3 0-16,2-2-1 15,-2 2 0-15,5-5 0 16,0 0 1-16,0-2-1 16,-3 0 1-16,2-6-1 15,-1-4 1-15,2-4-1 16,-3 5 1-16,6-3 0 16,-3 3 0-16,2-6-1 15,-5 3 1-15,3-9 1 16,-3 5 1-16,-2 2-1 15,-1 2 1-15,1 5-1 16,-3 0 1-16,3-3-1 0,-3 1 1 16,-3-5-3-16,0 2 1 15,-2-2-1-15,0 0 0 16,-6 0 0-16,0 2 1 16,0-4-1-16,1 4 0 15,-3-2 0-15,-1 2 1 16,1 5-1-16,-1 0 0 15,1-2 0-15,0 4 0 16,0-2 0-16,-1 5 0 16,1-1 0-16,-2 0 0 0,-2-3 0 15,4 1 0-15,-3 3 0 16,3-1 0-16,-1 1 0 16,4 4 1-16,-1-2-1 15,1 0 0-15,-1-2 0 16,3 4 1-16,-2 1-1 15,2-3 1-15,0 2-1 16,0 0 0-16,2 1 0 16,1-1 1-16,-3-2-1 15,2 2 0-15,-2-2 0 16,0 0 1-16,0 0-1 16,3-2 0-16,2 2 0 15,1 0 1 1,-4 2-1-1,3 0 1-15,0 1-1 16,1 0 0-16,0 1 0 16,-4-2 1-16,3 6-1 15,0-4 1-15,1 3-1 0,-1 1 1 16,0 1-1-16,0 0 1 16,1 0-1-16,-1 3 0 15,3-3 0-15,-3 3 1 16,1 0-1-16,-1 0 0 15,0-5 0-15,0 7 0 16,1-7 0-16,-3 1 0 16,-1 15 0-16,1-11 0 15,0 4 0-15,-3 3 0 0,0 9 0 16,2-9 1-16,-2 9-1 16,0-5 0-16,3 8 0 15,-3-8 0-15,0 4 0 16,0-2 0-16,0 4 0 15,0-3 0-15,0-3 0 16,0 0 0-16,0 4 0 16,0-16 1-16,0 5-1 15,0 1 0-15,0 9 0 16,-3-7 0-16,3-3 0 16,0-1 0-16,-2 8 0 15,-4-7 1-15,-2 1-1 16,-5 4 1-16,0-5-1 15,-3-6 0-15,-2-3 0 16,2 3 0-16,-3-1 0 16,0-7 0-16,1 3 0 15,-3-3 0-15,0 1 0 16,-3-1 0-16,0 0 0 0,0-2 0 16,3 2 0-16,-3-6 1 15,6-1-1-15,2 0 0 16,2 3 0-16,4-9 0 15,2-4 0-15,0 1 0 16,0 10-1-16,0-13 1 16,3 3 0-16,-3 0 0 15,3 9 0-15,0-7 0 16,-1 3 0-16,1-1 0 16,2 15 0-16,-2-14 0 0,3-1 0 15,-1 1 0-15,0 18-1 16,3-23 1-16,0 5-3 15,-3 4 1-15,1 10-6 16,2-19 0-16,0 7-7 16,2-5 0-16,-4 16-1 15,-1-22 0-15</inkml:trace>
  <inkml:trace contextRef="#ctx0" brushRef="#br0" timeOffset="54378.67">29303 13360 21 0,'0'-11'10'0,"-3"-8"-6"16,3 19 10-16,0-2-13 16,-5 2 0-16,3 0 1 15,-3 0 1-15,-4 2-3 16,2 2 0-16,-1 1 2 16,-6 5 1-16,-2-4-1 15,-5 4 1-15,-5-3-1 16,-1 5 1-16,-1 4-1 15,-5 8 0-15,-3 4-1 16,4-2 1-16,-2 9-1 16,4 2 1-16,6 4-1 15,0 1 0-15,1 1-1 16,1-6 1-16,1 1-1 16,0 1 1-16,6 2-1 0,1-8 0 15,4 7 0-15,4-3 0 16,3 3 0-16,3 0 0 15,0-4 0-15,3 1 0 16,3-4 0-16,-3 0 0 16,7 2 0-16,-8 1 0 15,7-1 0-15,-2-7 1 16,1 2-1-16,1 1 0 0,9-5 0 16,0 0 0-16,3-1 0 15,9-3 1-15,-6-1 0 16,5-7 0-16,-1 5-1 15,5-5 1-15,3 0-1 16,-1-4 1-16,-9 2 0 16,3-6 0-16,1-1 0 15,4-3 1-15,-2-2 0 16,7-2 0-16,-2-5 0 16,8 0 0-16,0-7 0 15,0-2 0-15,-2-3-1 16,-6 0 0-16,2-7 0 15,6-3 1-15,-3-3-1 16,-2-4 0-16,-5 6 0 16,-4-7 0-16,-2-4 0 15,1-3 0-15,-6-3 0 16,0-1 0-16,-3-3 0 16,0-3 0-16,3 2 0 0,-9-2 0 15,-1-2-1-15,-7-6 1 16,-7 10-1-16,0-2 1 15,-7 0-1-15,-7 7 0 16,-1 3 0-16,-1 1 0 16,-6 6 0-16,-9 1 1 15,-4 6-1-15,-5 4 0 16,9 0 0-16,-14 7 1 0,-11 3-1 16,3 1 0-16,-2 4-1 15,-1 4 1-15,9 4-3 16,4 3 1-16,12 3-5 15,1-1 0-15,15 1-6 16,-6-8 1-16</inkml:trace>
  <inkml:trace contextRef="#ctx0" brushRef="#br0" timeOffset="56210.46">29615 14609 20 0,'0'-5'10'0,"0"1"-5"16,0 4 10 0,0-3-12-1,-2 6 0-15,-3-1 2 16,-3 2 0-16,-6 2-6 15,-2 3 0-15,1 0 4 16,-6 6 0-16,-3 3-2 16,-6 12 1-16,-6-1-1 15,4-1 0-15,-2 8-1 16,10 1 0-16,-6 1 0 16,-1 1 1-16,-7 2-2 15,5-10 1-15,0 4 0 16,4-3 0-16,8-1 0 0,5-5 0 15,1-3 0-15,6 1 0 16,4-8 0-16,3-2 1 16,2-2-1-16,0-5 0 15,2 1 0-15,9-4 0 16,-1-2 0-16,12-2 1 16,1-6-1-16,-1-4 1 15,9-9-1-15,6 0 1 16,8-7-1-16,5-4 1 15,9-3 0-15,-4-4 1 0,-4 1-2 16,-6 3 1-16,-6 0 0 16,3 0 1-16,-2 10-2 15,-11-1 1-15,1 10 0 16,-9 3 0-16,-6 3-1 16,-6 6 1-16,-2 4 0 15,-1 0 0-15,-6 4 0 16,-6 3 0-16,4 5-1 15,-3 5 1-15,-9 4 0 16,4 8 1-16,-11 2-1 16,7-3 1-16,-9 10-1 15,-15 7 1-15,2 1-1 16,-4 8 1-16,-3-4-2 16,3-1 1-16,-2-3-1 15,6-9 1-15,-2-1-1 16,12-5 1-16,0-2-1 15,10-6 1-15,2-4-1 0,4 3 0 16,-4-7-2-16,-1-1 0 16,6-5-2-16,-3 1 0 15,1 0-1-15,1-3 0 16,-2-1-2-16,5-4 0 16,-1 1-2-16,2-3 0 15,4 3-1-15,-3-5 0 16</inkml:trace>
  <inkml:trace contextRef="#ctx0" brushRef="#br0" timeOffset="57155.96">29303 15303 23 0,'-3'-12'11'0,"6"-11"-10"16,3 18 19-16,-6-2-20 15,5 0 1-15,-2-3 0 16,4 4 1-16,-7 0-3 16,6 2 1-16,-6 4 2 15,0 0 0-15,0 2 0 16,-6 3 0-16,4 9-1 15,-3 2 1-15,-3 8-1 0,-1 6 0 16,-3 6-1 0,-4 2 0-16,-6 4 0 0,-6 5 1 15,1-3-1-15,-3 4 0 16,2 3 0-16,6-9 0 16,6-1 0-16,1-6 0 15,1-7 0-15,7-2 0 16,-2-5 0-16,9-4 0 15,0-8 0-15,6-2 0 16,2-5 0-16,8-8 0 0,5 0 1 16,6-3 0-16,-1-5 0 15,-2-9 1-15,7-1 0 16,6 1 1-16,8-1-1 16,0 0 0-16,0 3 0 15,-2 3 0-15,-6 3-1 16,-8 1 0-16,-5 7-1 15,-8 7 1-15,-1 0 0 16,-9 0 0-16,2 5-4 16,-1-3 1-16,2-2-10 15,-2-7 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10-02T15:40:02.8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12093 2187 21 0,'-7'0'10'0,"1"2"-4"16,6-2 10-16,-3 0-14 15,1 3 0-15,-3-6 1 16,0 1 1-16,-1 0-4 16,1-3 1-16,-3 0 3 15,0 5 0-15,0-4-1 16,-2 1 1-16,1 3-1 15,2-5 0-15,-4 10-1 16,-2-5 1-16,-1 0-1 16,-7 3 1-16,-3 1-1 15,6-4 0-15,-11 2 0 16,7 1 0-16,-11-3 0 0,6 0 0 16,-10 5-1-16,5-3 1 15,-2 5-1-15,7-3 1 16,1 4-1-16,5 1 1 15,-9-7-2-15,6 1 1 16,-4-1-1-16,4 1 1 16,-2 1-1-16,4 1 0 15,-4 7 0-15,7-3 0 16,-4 5 0-16,4-2 0 16,-7-2 0-16,7-4 1 0,-5 11-1 15,5-1 1-15,1 5 0 16,2-4 0-16,0 6 0 15,5-3 0-15,-1 1 0 16,1-5 1-16,0 12-1 16,3-12 0-16,3 6 0 15,0-3 0-15,0 2-1 16,2-7 1-16,0 5-1 16,0-5 1-16,1 5-1 15,-1-3 1-15,3 3-1 16,0-5 1-16,0 5 0 15,0-5 1-15,0 2-1 16,0-4 0-16,0 0 0 16,0-3 1-16,0 10-1 15,0-5 0-15,3 3 0 16,-1-3 0-16,4 5 0 0,-3-5 0 16,2 7 0-16,0-5 0 15,3 5 0-15,0-4 0 16,5 2-1-16,-2-3 1 15,5-2-1-15,-3-2 1 16,5 5-1-16,-4-8 1 16,4 3-1-16,-2-3 0 15,2 3 0-15,-1-2 1 16,9 1-1-16,-7-1 1 16,7-1-1-16,-5-2 1 0,3 2 0 15,-5-1 0-15,-1 1-1 16,-3-2 1-16,9 0-1 15,-5-3 1-15,7 2-1 16,-5-2 0-16,12-2 0 16,-10 1 0-16,9-3 0 15,-8 0 1-15,10 0-1 16,-7 0 0-16,7 0 0 16,-7 0 0-16,2 0 0 15,-8 0 1-15,5-3-1 16,-5 3 0-16,6-2 0 15,-6 0 0-15,8 0 0 16,-5-1 1-16,5-2-2 16,-5 1 1-16,10-3 0 15,-10 2 0-15,8-2 0 16,-6-1 0-16,6-1 0 0,-5 3 0 16,-1-4 0-16,-5 3 0 15,3-5 0-15,-5 2 0 16,4 4 0-16,-4 1 1 15,7-5-1-15,-4 1 0 16,4-7 0-16,-2-1 0 16,2 1 0-16,-5 4 0 15,5-5 0-15,-4 5 0 16,7-1 0-16,-8 1 0 16,6-9 0-16,-6 4 1 15,0-9-1-15,-5 7 0 0,-3 10 0 16,-3 2 1-16,4-10-1 15,-4 6 0-15,4-11 0 16,-4 9 0-16,1-9 0 16,-3 6 1-16,3-5-1 15,-4 4 0-15,1 8 0 16,-2-1 1-16,1-8-1 16,1 1 1-16,-2-4-1 15,-1 5 1-15,-2-5 0 16,-3 2 0-1,-8-5-1 1,2 5 1-16,-7-2 0 16,5 5 0-16,0-1-1 15,1-2 1-15,-4 1-1 16,3 1 1-16,-6 7-1 0,4 4 0 16,-8-4 0-16,1 3 1 15,-9-7-1-15,7 5 0 16,-7-5 0-16,5 4 0 15,-10-1 1-15,7 1 0 16,-11 1-1-16,9 1 0 16,-9 6 0-16,6-2 1 15,-5 1-1-15,7 3 0 16,-12-5 0-16,7 3 0 16,-8 2 0-16,11 0 1 15,-5 2-1-15,7 3 0 0,-2-2-3 16,5 1 1-16,3 3-11 15,2-2 1-15,17-3-7 16,-1 1 1-16</inkml:trace>
  <inkml:trace contextRef="#ctx0" brushRef="#br0" timeOffset="3977.89">13779 2610 11 0,'0'-4'5'0,"2"-1"1"0,-2 5 6 0,6-3-10 16,-1-4 0-16,3 3 1 15,0-1 0-15,3-2-3 16,2 5 0-16,5-3 3 15,6 3 0-15,5-1-1 16,0-2 1-16,0 1 0 16,8-1 0-16,3 2-1 15,3-3 1-15,2 6-1 16,7 0 0-16,4 0 0 16,2 0 0-16,8 0-1 15,11 0 0-15,5 2 0 16,3 2 0-16,7-1-1 15,9 4 1-15,7 5 0 16,1-3 0-16,10-1 0 16,5-2 0-16,3 4 0 0,8 4 0 15,3 4-1-15,13 4 1 16,5-1-1-16,0 2 1 16,8 10-1-16,0 0 1 15,13 5-1-15,0-1 0 16,8 2 0-16,6-4 0 15,-6 0 0-15,0 9 0 16,-2-6 0-16,3 11 0 16,-7 3-1-16,6 5 1 31,109 35 0-31,-50-17 0 0,-22 3 0 16,-24-1 1-16,-13-9-1 15,-15 0 0-15,-11-9 0 16,-9-2 0-16,-7-3 0 15,-8 4 1-15,-16 4-1 16,-3-6 0-16,-10-6 1 16,-13-1 0-16,-3-5 0 15,-13-8 0-15,-11-1 0 16,-8-2 0-16,-5-5 0 16,-2-2 0-16,-7-4-3 15,-7-1 0-15,-5-7-7 16,-5-5 0-16,-14-5-3 15,-8-6 0-15</inkml:trace>
  <inkml:trace contextRef="#ctx0" brushRef="#br0" timeOffset="5195.88">14231 2359 11 0,'16'-3'5'0,"5"8"4"0,-16-5 6 16,1 0-12-16,-1-5 0 15,1 5 2-15,-1-2 0 16,-5-1-5-16,-3 6 0 16,-2-3 4-16,-6 2 0 15,-7 1-2-15,-6 1 1 16,-8 5-1-16,-5 1 1 16,-5 2-2-16,-9 2 1 0,-1-2-1 15,-12 4 1-15,-2 3-1 16,0 5 1-16,-3-5-1 15,5-1 0-15,7 1-1 16,1-5 1-16,8 0-1 16,8-4 0-16,6 2 0 15,8-3 0-15,7 0 0 16,6 0 0-16,8 1 0 16,7-1 0-16,6 3 0 15,5 0 0-15,4 2 0 16,6 0 1-16,11 0 0 15,-2 0 1-15,8 5 0 16,5 0 0-16,3 2 0 16,-6-2 1-16,-8-3-1 15,-2 3 0-15,-8-3-8 16,-3 1 1-16,0-1-8 0,-5-13 0 16</inkml:trace>
  <inkml:trace contextRef="#ctx0" brushRef="#br0" timeOffset="13406.42">21161 4621 13 0,'0'-5'6'0,"5"3"1"16,-5 2 7-16,0-2-12 15,0 2 0-15,0 0 1 16,0 0 0-16,0 0-4 16,0 0 1-16,0 0 2 15,0 0 0-15,0 0-1 16,0 0 1-16,0 4 0 15,0 3 1-15,0 1-2 16,-2 6 1-16,-1-5 0 0,-3 5 0 16,1 5 0-16,0 2 0 15,0 3-1-15,2-1 1 16,-3 0-1-16,4 10 1 16,-1-2-1-16,1-2 0 15,-1-4 0-15,3-4 0 16,0-2 0-16,0-5 0 15,0 3-1-15,-2-5 1 16,2 2-1-16,0-7 1 0,0 2-2 16,0-4 1-16,0-3 0 15,0-2 1-15,0 0-1 16,0 0 0-16,2-4 0 16,-2-6 0-16,3 3 0 15,-3 0 0-15,0-5 0 16,0 3 0-16,0-6 0 15,0 6 0-15,0-5 0 16,0-2 0-16,0-3 0 16,2 2 0-16,1 8 0 15,-1-3 0-15,4 0 0 16,-1 0 0-16,1 1 0 16,-1-1 0-16,0 0 0 15,1 1 0-15,-1-3 0 16,0 2 0-16,0 3-1 15,1-1 1-15,-1 1 0 16,0 1 0-16,0 4-1 16,1-1 1-16,2 0 0 0,-3 1 0 15,3-1 0-15,0 3 0 16,-3 0 0-16,0-1 0 16,1 3 0-16,2 0 0 15,-1 3 0-15,2 1 1 16,-4 1-1-16,0 2 0 15,0 0 1-15,1 2 0 16,-3 3-1-16,-1 0 1 0,-2 0-1 16,0-1 1-16,0 1-1 15,-2-3 1-15,-4 3-1 16,0 0 0-16,-1-1 0 16,-1 4 1-16,0-1-1 15,-2 0 0-15,-1-2 0 16,0-1 0-16,0 1 0 15,1-3 1-15,2-3-1 16,0 0 0-16,0-1 0 16,0-2 0-16,3-1-1 15,0 0 1-15,2-2 0 16,1 0 0-16,2 0 0 16,0 0 0-16,2 0 0 15,3-2 0-15,0 2 0 16,4 0 0-16,-2 0 0 0,1-2 0 15,3 4 0 1,-1 0 1-16,1 1 0 0,0 3 0 16,0 0 0-16,-1 0 0 15,1 4 0-15,-1-1 1 16,4 3-1-16,-4 2 1 16,3-5-1-16,0 1 0 15,-2-1 0-15,-1 1 1 16,4-3-2-16,-1 0 1 15,-2 0-3-15,-1-3 0 16,1-1-3-16,-4-3 1 16,2 0-7-16,-1-3 1 0,2-1-3 15,3 2 0-15</inkml:trace>
  <inkml:trace contextRef="#ctx0" brushRef="#br0" timeOffset="13946.84">21629 4823 19 0,'0'-4'9'0,"0"-6"-3"16,0 8 11-16,0-3-16 15,-3 3 1-15,1 2 2 16,-1 0 0-16,-2 2-5 0,-3 3 1 16,0-3 3-1,0 3 0-15,-3 4-1 0,1 3 1 16,2 5-2-16,0-1 1 16,3 5 0-16,0 0 0 15,2 0 0-15,3 0 1 16,0 1-1-16,5-3 0 15,3-3 0-15,3-2 0 16,2-2-1-16,3-5 0 16,0-4 0-16,-1-3 1 0,1-6-2 15,0 0 1-15,0-6-1 16,-3 0 1-16,1-9 0 16,-7 2 1-16,1-2-2 15,-5-2 1-15,-6-1 0 16,-2 7 0-16,-3 4-1 15,-3 3 0-15,-1 5 0 16,-5-2 0-16,1 10 0 16,4 1 0-16,-2 5-1 15,4 1 0-15,1-1-3 16,7 1 1-16,2 0-5 16,5-4 0-16,3 1-5 15,0 1 0-15</inkml:trace>
  <inkml:trace contextRef="#ctx0" brushRef="#br0" timeOffset="14683.41">21857 4814 31 0,'-3'2'15'0,"-3"-2"-13"0,6 0 24 16,0 3-24-16,-2 4 0 0,2 5 1 15,-3 6 0-15,3 1-4 16,0 4 1-16,0 4 2 16,0 6 1-16,-2 2-1 15,-1 7 0-15,3 1-1 16,-2 8 0-16,2 3-1 15,-3-2 1 1,3 7-1 0,-3-8 0-16,3-13-1 15,-3-10 1-15,3-4-2 16,0-12 1-16,3-6-2 16,-3-6 1-16,3-9-3 15,-3-3 1-15,0-4 0 16,3-5 0-16,-1-8 0 15,-2 2 0-15,0-4 1 16,0-2 0-16,3-2 2 16,-3 2 0-16,5 0 1 0,-3 0 0 15,1 0 1-15,-3 5 1 16,3 2 1-16,0 0 0 16,-3-2 0-16,0 9 1 15,2-2 0-15,1 4 0 16,2 1-2-16,3-1 1 15,5 5-2-15,1 6 1 16,4-2-1-16,6 1 0 16,3 5 0-16,1 4 0 15,-1 1 0-15,-4 1 0 16,-1 4 0-16,-6 1 0 0,-3 0 1 16,-5 3 1-16,-5 0-2 15,-6 0 1-15,-2 0-1 16,-4-1 1-16,-3 1-1 15,-4-2 1-15,-3-1-2 16,0 0 0-16,1-6-3 16,0-1 1-16,2-4-2 15,2 2 0-15,6-3-5 16,1 3 1-16,4 0-5 16,3-7 0-16</inkml:trace>
  <inkml:trace contextRef="#ctx0" brushRef="#br0" timeOffset="15329.99">22229 4922 37 0,'0'3'18'0,"6"-6"-21"0,-6 3 33 15,0 0-30-15,0 0 1 16,0 5 1-16,0 2 0 16,3 0-2-16,-6 4 0 15,3 1 2-15,-3 5 0 16,0-1-1-16,3 3 1 0,0 2 0 16,6-7 0-16,-1 1-1 15,3-6 1-15,-3-2-1 16,6-5 1-16,-3 3-1 15,3-3 0-15,2-6 0 16,3-5 0-16,0-3-1 16,-1-3 1-16,-1 3-1 15,-1-1 1-15,-3 1-1 16,-2-2 1-16,1 7 0 16,-4-1 0-16,0 6 0 15,0 4 1-15,1 4-1 16,-1 0 0-16,0 6 0 15,0-3 0-15,4 10-1 16,1 2 1-16,3 10-1 16,0 0 0-16,-2 8 1 15,-1 6 0-15,-4 3 0 0,-1 3 0 16,-5-4 0-16,-2-4 0 16,-4-1 1-16,-4 3 0 15,-4-10-1-15,1-2 0 16,-3-10 1-16,-3-6 0 15,1-11-2-15,0-6 1 16,-1-9-4-16,3 0 1 16,3-10-1-16,0-4 0 15,5-4-5-15,-3 0 1 16,4-4-3-16,1-2 1 16,3-5-3-16,3 5 0 0,0-2-2 15,0 0 1-15</inkml:trace>
  <inkml:trace contextRef="#ctx0" brushRef="#br0" timeOffset="15539.72">22277 4769 41 0,'-5'0'20'0,"5"3"-26"15,0-3 42-15,0 0-36 16,0 0 0-16,5 0-3 16,1 2 1-16,-1 0-3 15,3 0 1-15,0 6-8 0,5-6 1 16</inkml:trace>
  <inkml:trace contextRef="#ctx0" brushRef="#br0" timeOffset="15674.4">22463 4793 30 0,'2'0'15'0,"3"-5"-9"0,-5 5 22 16,0 0-28-16,3-2 0 15,2 0-18-15,1 2 1 16,-6 0 16-16,-3-6 0 16</inkml:trace>
  <inkml:trace contextRef="#ctx0" brushRef="#br0" timeOffset="17806.59">23076 4823 14 0,'-5'0'7'0,"-3"-2"0"0,5 2 7 16,1 5-13-16,-3-1 1 16,-1 6 0-16,-2 2 1 15,5 4-4-15,1 5 1 16,-1 3 2-16,3-1 1 0,3 3-1 15,2 3 1-15,3-2-1 16,3-8 1-16,0-7-1 16,-4 0 1-16,1-1-1 15,8-5 0-15,-2-9 0 16,-2-2 0-16,2-7 0 16,-1 1 1-16,-2-3-1 15,-4-5 0-15,-1-4 0 16,-6 1 0-16,0 1 0 15,-3 2 0-15,3 3 0 16,-3 7 0-16,3-1-1 16,0 5 1-16,0 5-1 15,6 3 0-15,2 1 0 16,2 1 0 0,14 4-1-1,0 0 1-15,0-3-1 0,-6 0 1 16,9-3-1-16,-3-6 1 15,0 3-1-15,-1-6 1 16,1-2-1-16,-3-1 0 16,-5-3 0-16,-3 3 1 15,-5-1 0-15,3-2 0 16,-3 6 0-16,-3 1 0 16,-2-2 0-16,-3 2 0 15,-3 3 0-15,0-3 0 16,-2 10-1-16,-3 7 1 0,-3-1-1 15,-1 3 0-15,-2 5 0 16,-2 4 0-16,6 1 0 16,2 2 0-16,0 0 0 15,0 0 0-15,8-5 0 16,0-7 0-16,10-2 0 16,-1-5 0-1,6-4 0 1,6-9 0-16,-5-3 0 15,-2-5 0-15,-4-5 0 16,1-2 1-16,-3-5-1 16,-6 5 1-16,6-2 0 15,-5 1 0-15,-3 9 0 16,0 5 1-16,0 8-1 16,0 8 0-16,0 1 0 15,0 7 0-15,0 3 0 16,0-3 0-16,0-1-1 15,3-1 0-15,-1-1 0 0,3-5 1 16,6-4-1-16,2-4 0 16,3-6 0-16,3 0 1 15,-1-5-1-15,0 1 0 16,4-1 0-16,-4 1 0 16,-1 8 0-16,-5 2 0 15,-3 5 0-15,-4 2 0 16,-3 2 0-16,-4 5 0 15,-1 3-1-15,1 2 1 0,2-5 0 16,0 0 1-16,5-7-1 16,2-5 0-16,5-6 0 15,6-4 1-15,6-3-1 16,0-1 1-16,2-2-1 16,-2 2 0-16,-3-2 0 15,-2 4 0-15,2 6 1 16,-6 6 0-16,1 3 0 15,-2 2 1-15,-4 4 0 16,1 1 1-16,-3 0-2 16,-1 0 1-16,4-3-10 15,2 1 1-15,3-3-8 16,0-5 0-16,-3-6-1 16,-4-4 0-16</inkml:trace>
  <inkml:trace contextRef="#ctx0" brushRef="#br0" timeOffset="18782.12">24749 4348 16 0,'-3'-9'8'0,"6"-8"2"0,2 13 3 15,-3-1-10-15,-2 0 0 16,0 5 4-16,0 0 0 15,0 0-7-15,0 2 0 16,0 6 5-16,0 1 1 0,-2 7-1 16,-3 3 1-16,2 5-1 15,-8 6 0-15,4 8-1 16,-12 2 0-16,0 0 0 16,1 7 0-16,-4 5-2 15,1-3 1-15,0 8-2 16,6-3 0-16,1-7-1 15,-2-7 1-15,8-5-1 16,-2-4 1-16,2-6-1 16,3-3 1-16,-1-1 0 15,4-5 1-15,-4-4-1 16,6 0 1-16,0-3 0 16,0-2 0-16,6-2-1 15,-1 0 1-15,0-1-1 16,0 1 1-16,9-3-1 15,-4 1 1-15,9 2-1 16,4-5 1-16,7 2-1 0,-1-2 1 16,2 0-1-16,9 0 0 15,5 0 0-15,0 0 0 16,-2 0 0-16,-4 0 1 16,-5 2-1-16,-4-2 1 15,-4 2-1-15,-4 1 1 16,-7-3-1-16,-4 0 1 15,-9 0-3-15,-2 0 0 16,0 2-8-16,-2 1 1 16,2-1-9-16,2 5 1 0,4 0-2 15,-4-12 0-15</inkml:trace>
  <inkml:trace contextRef="#ctx0" brushRef="#br0" timeOffset="21859.12">20984 4753 8 0,'-3'2'4'0,"3"-4"1"0,0 2 4 0,0 0-7 15,0 0 1-15,5 0 0 16,-5 0 0-16,5 0-4 16,0-2 1-16,4-1 2 15,-4-2 1-15,0 1-1 16,0-3 0-16,4-3 0 16,1 6 0-16,3-6 0 15,6-1 0-15,5-6-1 16,0 1 1-16,7-3-1 15,-5-3 0-15,1-1 0 16,0-6 0-16,-1-1-1 16,0 2 1-16,1 2 0 15,-6 0 0-15,-2 0 0 16,-3 3 0-16,-6 2 0 0,-2 2 0 16,-5 2-1-16,-6 3 1 15,-3 0-1-15,-4 5 1 16,-1 1-1-16,1 6 0 15,-4 7 0-15,-1 2 1 16,-3 7-1-16,-4 3 1 16,1 2 0-16,0 8 0 15,-3 4 0-15,3 2 0 16,0 5 0-16,0 4 0 16,-1-4-1-16,6-1 1 15,3 1-1-15,2-3 1 0,4-4-4 16,2-6 0-16,10-1-7 15,5-7 0-15</inkml:trace>
  <inkml:trace contextRef="#ctx0" brushRef="#br0" timeOffset="34951.46">10948 8360 13 0,'-19'-9'6'0,"-12"-5"-2"0,20 10 6 0,-2-2-10 15,-6 0 0-15,-2-2 0 16,-8 1 1-16,-5 1-1 16,-6-6 1-16,0 0 0 15,-5-5 0-15,-8-2 0 16,1 3 0-16,1 2 0 16,-4 2 0-16,-4-2-1 15,-1 0 1-15,-9 0-1 16,-6 2 0-16,7-2 0 15,-9 2 1-15,-5 0 0 16,-8 1 0-16,0 3 0 16,-2-1 0-16,-1 2 0 15,-5 0 0-15,3 5-1 16,-3 0 1-16,6-4-1 16,-7 2 0-16,4 4 0 15,0 0 0-15,0 0 0 16,-1-2 0-16,1 4 0 15,5 2 0-15,-5 2 0 0,3 0 1 16,2 4-1-16,2 1 0 16,11 4 0-16,-7 1 0 15,9 5 0-15,4 1 0 16,2 3 0-16,6 4 0 16,8 4 0-16,4 0 0 15,0-1 0-15,9-1 0 16,6 2 0-16,1 0 0 15,3 0 0-15,9 0 1 0,4 4 0 16,5 3 0-16,9 3 0 16,3-6 1-16,7 3-1 15,6-2 0-15,4-8 0 16,4 1 0-16,7 4-1 16,9-2 1-16,7 0-1 15,6-5 1-15,16 3 0 16,-7-3 1-16,9 0-1 15,9-2 0-15,9 3 0 16,6-6 0-16,6-2-1 16,4-4 1-16,11-3-1 15,0-5 1-15,3-2 0 16,8-2 0-16,2-3 0 16,3-2 1-16,8 0-1 15,-2-4 1-15,-1-6-1 16,3 1 0-16,-9-5 0 15,7-5 0-15,-8-2-1 16,-4 2 1-16,-2-5-1 0,-2 3 1 16,-3 0-1-16,-12-5 0 15,-3 7 0-15,-7 0 1 32,27-18-1-32,-21 2 0 15,-21-5 0-15,-16 2 0 16,-11-2 0-16,-16 5 1 15,-10-1-1-15,-6 1 1 16,-15 0-1-16,-13 2 1 0,-14 2-1 16,-14 1 0-16,-12-1 0 15,-5 3 0-15,-11 2-1 16,-6 2 1-16,-4 6-6 16,-4-1 0-16,1 2-5 15,-1-4 0-15</inkml:trace>
  <inkml:trace contextRef="#ctx0" brushRef="#br0" timeOffset="37521.21">17835 11315 12 0,'-22'-10'6'0,"-6"3"-5"15,20 5 6-15,-6 2-7 16,-12-3 0-16,-3-2 0 15,-8-1 0-15,-8-2 0 16,-8 1 0-16,-3-2-1 16,-10 4 1-16,0-4 0 15,-16-1 0-15,-2 1 0 16,-9 4 0-16,0-4 1 0,-15-1 1 16,0 4-2-16,-9-6 1 15,-13 3 0-15,3-1 1 16,-5-4-2-16,-13 2 1 15,1 0 0-15,2 3 0 16,-7 0 0-16,4 1 0 16,-6 1 0-16,9 1 1 15,-5-2 0-15,-9 1 0 0,6 2-1 16,-3-4 0-16,-3 2 0 16,-1 0 1-16,-1-5-2 15,2 7 0-15,-1-4 0 16,-1 2 1-16,-1 2-1 15,3-1 0-15,0 0-1 16,-3 2 1-16,-6-1 0 16,2 8 0-16,7-6 0 15,-6 6 1-15,4-1-1 16,-1 2 0-16,3 6 0 16,7-1 0-16,-2 3 0 15,14 2 0-15,2 5-1 16,3 2 1-16,8 2 0 15,4 6 0-15,4-3 0 16,13 0 0-16,5 2-1 16,8 3 1-16,8-3 0 15,13 0 0-15,6 0 0 16,9 3 1-16,12-1-2 0,11 3 1 16,9-2 0-16,15 9 1 15,9 0-1-15,11-5 1 16,6 0-1-16,13 3 1 15,10-10 0-15,11 3 1 16,16 4 0-16,7-4 0 16,17-1 0-16,13-2 0 15,5-1 0-15,14 0 1 16,7 0-1-16,16-4 1 0,10 3-2 16,9-3 1-16,8-2-1 15,5-6 1-15,10 1-2 16,6-4 1-16,8-1-1 15,2-3 1-15,9-1-1 16,-1-3 1-16,5 1-1 16,4-2 1-16,-1-3-1 15,8 2 1-15,-5-7-1 16,2 5 0-16,-2-7 0 16,-3 2 0-16,1-4 0 15,-70 2 0-15,86-5 0 16,-12 3 1-16,-7-8-1 15,-6 5 0-15,-11-4 0 16,-7-1 0-16,-5-1 0 16,-6-3 0-16,-10 0 0 15,-3-3 1-15,-21 3-1 16,-3 2 0-16,-16-4 0 16,-18-4 1-16,-16 0-1 0,-16-2 0 15,-13-6 0-15,-17 0 1 16,-14 2-1-16,-14 2 1 15,-17 0-2-15,-12 3 1 16,-19 2-4-16,-13 5 1 16,-21-2-8-16,-19 6 0 15</inkml:trace>
  <inkml:trace contextRef="#ctx0" brushRef="#br0" timeOffset="41888.18">9445 13436 14 0,'-42'2'7'0,"-11"3"-3"16,40-5 8-16,-9 5-11 15,-4 7 0-15,-6 4 0 16,-2 7 1-16,5 8-2 15,-3 4 0-15,3 5 2 16,0 5 0-16,-3-3-1 16,5 5 1-16,4 0-1 15,1 2 1-15,9 3-1 0,5 2 0 16,11 3-1-16,5-7 1 16,8-4 0-16,2-5 1 15,8-9-1-15,12 1 0 16,9-7 0-16,6-5 1 15,11-7-1-15,-3-7 0 16,7-7-1-16,4 0 1 16,2-7-1-16,-5-7 1 15,-3-11-1-15,-13-4 0 0,-6-11 1 16,-7 0 0-16,-8-4 0 16,-9-1 0-16,-9 3 0 15,-9-6 1-15,-10-1-1 16,-21-5 1-16,-7 2-1 15,-6 10 0-15,-9 2-3 16,1 7 0-16,10 7-8 16,2 7 0-16</inkml:trace>
  <inkml:trace contextRef="#ctx0" brushRef="#br0" timeOffset="43644.25">14578 12911 11 0,'-14'-9'5'0,"-1"-12"-3"0,9 16 6 16,-1 1-8-16,-4-4 0 0,-2-1 0 16,-1-1 0-16,-7 1 0 15,-5-7 0-15,-6 4 0 16,-3 0 0-16,-7-2 1 15,-5 0 0-15,-3 0 0 16,-6 0 1-16,-7-3 0 16,-1 1 0-16,-13-1 1 15,-2 1 0-15,-3 1-1 16,-6 4 1-16,-4-1-2 16,-8 2 1-16,-4-1-1 15,-2 4 1-15,-10-5-2 16,2 7 0-16,-2 3 0 15,-6 0 1-15,3 2-1 16,-2 2 1-16,1 3-1 16,-4 0 1-16,8-3-1 15,5 0 1-15,-6 6-1 16,9 1 1-16,7 3-1 16,1-1 0-16,12 3 0 0,3 3 0 15,6 1 0-15,7 1 0 16,15 3-1-16,6 6 1 15,9-2 0-15,5 2 0 16,10 5 0-16,6-3 0 16,8 1-1-16,8-5 1 15,5 2 0-15,5-2 1 16,8 7 0-16,14 2 0 16,10-2 1-16,5 0 0 0,16 4 0 15,8-1 0-15,8-1-1 16,8 3 1-16,13 2-1 15,14-12 0-15,2 0 0 16,8-2 1-16,13-2-1 16,3-1 0-16,3-4 0 15,13-5 1-15,0 5-2 16,0-10 1-16,5-2 0 16,-6-5 0-16,6-6-1 15,-7-3 1-15,-4 0-1 16,3-5 1-16,-10-2-1 15,-3 7 1-15,-10-10-1 16,-7-4 1-16,-9-2-1 16,-12-8 1-16,-12 0 0 15,-16-6 0-15,-16-3 0 16,-13 3 0-16,-8-1-1 16,-22 5 1-16,-13-2-1 15,-18-3 1-15,-8 2-2 0,-16 1 1 16,-5 2 0-16,-19 3 0 15,-5-3-3-15,-11 5 1 16,-2 2-8-16,0 7 0 16,0-7-2-16,7 3 1 15</inkml:trace>
  <inkml:trace contextRef="#ctx0" brushRef="#br0" timeOffset="46527.66">9974 14276 9 0,'3'4'4'0,"15"-6"3"16,-10 2 4-16,3 0-11 16,2 2 1-16,3-4 0 15,5 2 0-15,0 2-1 16,6 3 0-16,7 2 1 15,3 2 0-15,0-1 0 16,11-2 1-16,5 6-1 16,2 2 1-16,6 0-1 15,5 0 1-15,3-2 0 16,13-5 1-16,-3 7-2 16,14 3 1-16,-6-7-1 15,14 3 1-15,-3 6-1 16,3-7 1-16,-1-2-2 15,8 1 0-15,-1 3 1 16,-2-6 0-16,3-2-1 0,1-6 1 16,0 0-1-16,-3 0 0 15,7-2 0-15,-4-10 0 16,5 5 0-16,-9-7 0 16,1 0 0-16,-5 0 0 15,2-5 0-15,-5-4 0 16,0-6 0-16,-1 1 1 15,-1 2-1-15,-1 1 1 16,-10-4-1-16,-4-4 1 16,2-2-1-16,-7-10 1 0,-7 5-1 15,-6 5 1-15,-1-5-1 16,-10 0 1-16,-4 7 0 16,-3-5 0-16,-3 1 0 15,-7-1 0-15,-4-2 0 16,-4 0 0-16,-3 0 0 15,-3 3 0-15,-3 4 0 16,-2 2 0-16,0 5-3 16,-5 5 0-16,-3 5-8 15,-5 4 0-15</inkml:trace>
  <inkml:trace contextRef="#ctx0" brushRef="#br0" timeOffset="47607.77">14332 14038 16 0,'-3'-14'8'0,"19"14"-5"0,-10 0 8 15,9-3-11-15,1 1 0 16,5 0 1-16,8-3 0 15,8 0-1-15,8-2 0 16,5 5 1-16,12-3 1 16,-1-2 0-16,15 0 0 15,4 0 0-15,1 2 1 0,2-2-1 16,1 0 1-16,4 0-2 16,-9 5 1-16,-8-1-2 15,-2 3 1-15,-8 0-8 16,-8 0 1-16,-14 0-2 15,-4 3 1-15</inkml:trace>
  <inkml:trace contextRef="#ctx0" brushRef="#br0" timeOffset="48118.53">14369 14292 10 0,'-3'2'5'0,"19"-2"-3"0,-11 0 4 0,4 0-6 16,-2 0 1-16,4 0 0 16,-3 0 1-16,2 0-1 15,1 0 0-15,2 0 3 16,5 0 0-16,4 0 0 15,4 0 0-15,6-2 0 16,2 0 1-16,9-1-1 16,7-2 0-16,3 3-1 15,13 0 0-15,3 0-1 16,7 2 1-16,4-8-1 16,2 6 0-16,2-3-1 15,-4 3 1-15,-3-5-3 16,-6 2 1-16,-10-2-4 15,-5 0 0-15,-11-4-6 16,-9 3 0-16</inkml:trace>
  <inkml:trace contextRef="#ctx0" brushRef="#br0" timeOffset="48644.09">15329 13669 13 0,'-15'-17'6'0,"9"32"4"16,3-11 1-16,1 10-10 15,-3 7 1-15,0 12 2 16,-7-5 0-16,-6 10-5 0,-6 9 1 16,-5 7 4-16,-5 19 1 15,-8-4-1-15,-12 3 0 16,7 3-2-16,2 6 1 15,-3-2-1-15,3-1 0 16,5-17-7-16,7-7 0 16,0 1-4-16,4-16 0 15</inkml:trace>
  <inkml:trace contextRef="#ctx0" brushRef="#br0" timeOffset="56630.18">11326 4440 6 0,'-16'-31'3'0,"-13"25"-3"15,21 3 4-15,-5-2-5 16,-5-2 1-16,-1 3 0 16,-2-1 0-16,-8 0 0 15,-6 3 1-15,-4 2-1 16,-3 2 0-16,-6 5 1 15,-6 3 1-15,7 4 1 0,2 7 0 16,-2 4 0-16,-4 4 1 16,7 2 0-16,1 6 0 15,3-4-1-15,-5 5 0 16,5 4-1-16,4-2 0 16,4 12-1-16,5 4 0 15,6-4 0-15,5 4 0 16,6-9-1-16,5 3 1 0,7-3-1 15,6-7 1-15,8 7-1 16,5-3 0-16,3-1 1 16,7-8 0-16,9-2-1 15,3-5 1-15,7-7-1 16,6-4 1-16,1-5 1 16,10-6 0-16,1-3-1 15,-4-8 1-15,7-6-1 16,-2-13 1-16,-3 1-1 15,-7-6 1-15,-1-4-1 16,-5 1 0-16,-6-11 0 16,-9 1 0-16,-7-5 1 15,-7-12 0-15,-8 0-1 16,-11 5 1-16,-10 0 0 16,-11 2 0-16,-3-2 0 15,-7 7 0-15,-11 7-1 16,-11 3 0-16,3 8-1 15,-7 11 0-15,-7 1-6 0,4 7 0 16,-1 6-6-16,8-1 1 16</inkml:trace>
  <inkml:trace contextRef="#ctx0" brushRef="#br0" timeOffset="59168.77">11207 3038 12 0,'-8'-4'6'0,"-5"4"-5"15,7 0 6-15,1 0-7 16,0 0 0-16,-3 0-1 15,-2 0 1-15,-7 0 0 16,-4-3 0-16,-3 3 0 16,-2-5 0-16,-3 5 1 15,-3 0 1-15,-7 0 0 0,-1 0 1 16,3 0 0-16,-6-2 0 16,-7 4 0-16,0-4 1 15,-3 0-2-15,-5 2 0 16,-8-2-1-16,7 4 1 15,-7-2-1-15,0-2 1 16,-5-4 0-16,-3 6 0 16,0 0 0-16,-3 0 1 15,-2 3-1-15,-8-3 1 0,-6 0-2 16,6 5 1-16,-6-1-2 16,-3 6 1-16,-4 4-2 15,8 2 1-15,-7 4 0 16,4-5 0-16,-5 2 0 15,13 11 0-15,-6-1 0 16,3 3 0-16,0 0 1 16,3 6 0-16,5-1 0 15,-3-2 0-15,3 4-1 16,0 4 0-16,5 5 0 16,5 4 1-16,12 2-1 15,4 4 0-15,1 1-1 16,4-8 0-16,9 5 1 15,5-2 0-15,8 9 0 16,5-2 0-16,11-5 0 16,8 7 0-16,13-9 0 15,5-3 0-15,2-2 0 16,7-2 1-16,12 0-1 0,9 2 1 16,7-3-1-16,16-1 1 15,-2-8-1-15,4 3 1 16,9-5-1-16,5 2 1 15,8-7-1-15,-3-10 1 16,6 2-1-16,4 1 1 16,5-2 0-16,-2-3 0 15,3 1-1-15,3 1 1 0,-3-3 0 16,0-1 0-16,-2-3-1 16,0 3 1-16,-6-2-1 15,-8 0 0-15,-5-3 0 16,-3 0 1-16,-5 3-1 15,-13-4 0-15,-2 1 0 16,-12-2 1-16,-4-2-1 16,-9 2 1-16,-8-7-5 15,-8 4 0-15,-4 1-7 16,-9-2 0-16</inkml:trace>
  <inkml:trace contextRef="#ctx0" brushRef="#br0" timeOffset="60249.09">6693 4167 13 0,'-13'-10'6'0,"8"-1"0"0,5 7 6 16,0-2-12-16,0 0 1 15,0 1 0-15,0 0 0 16,2 0-1-16,4-4 0 15,-1 4 0-15,3-2 1 16,3 3-1-16,4-1 1 16,6 0 0-16,1 1 1 15,10 1-1-15,4-2 1 16,9-2 0-16,0-2 1 16,9 0-1-16,6-1 1 15,1 5-1-15,5 1 0 0,0-1 0 16,-2-2 0-16,0 5-3 15,-4-3 0-15,-4 0-7 16,-6 5 0-16</inkml:trace>
  <inkml:trace contextRef="#ctx0" brushRef="#br0" timeOffset="60774.59">6688 3875 19 0,'10'-2'9'0,"20"-2"-6"16,-22 1 8-16,5 3-10 15,3-5 1-15,2 5 0 16,8 0 0-16,7-2-3 16,6 2 1-16,1-5 1 15,5-1 1-15,8-4-1 16,0 3 0-16,10 2 0 15,6 0 0-15,-3-1-1 16,-2-2 1-16,-4 4-8 16,-1-1 1-16,-7 0-1 15,-4-2 0-15</inkml:trace>
  <inkml:trace contextRef="#ctx0" brushRef="#br0" timeOffset="61240.13">7445 3428 20 0,'0'-11'10'0,"-3"28"-11"15,3-8 18-15,-5 7-16 16,-8 10 1-16,-6 16 4 16,-13 15 1-16,-7 6-7 15,-15 20 0-15,-1 20 4 0,-8 8 1 16,-4 2-3-16,4 9 1 15,5-5-12-15,7-8 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85.08671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18-10-04T11:43:06.4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22913 6033 0,'0'17'281,"0"1"-250,0-1-15,0 1-1,0 0-15,0-1 32,-18 1-17,1-18 1,17 18-1,0-1 32,0 1-15,-18 0-17,18 17-15,0-18 16,0 1-1,0 0 1,0-1 62,0 1-15,0 17-63,0-17 31,-18-18-31,18 18 16,0-1 46,0 1-31,0-1-31,-17-17 16,17 36 62,0-19-47,-18-17-15,18 18 0,-18 17-1,18-17 1,0 0-1,-17-18 1,17 17 0,0 1-1,-18 17 17,1-17-17,17-1 1,-18-17 15,18 18 63,0 0-47,0-1 46,0 1-77,0 0 0,0-1 46,0 1-46,0 0 31,0 17-32,18-35 32,-1 0-16,-17 17-31,18-17 32,-1 0-1,-17 18-31,18-18 16,0 0-1,-1 0 1,1 0 46,0 0-46,-1 0 0,1 0-1,0 0 32,-1 0 0,1 0-31,-1 0-16,1 0 15,0 0 95,-1-18-95,1 18-15,17-88 31,1 53-15,-36 17 0</inkml:trace>
  <inkml:trace contextRef="#ctx0" brushRef="#br0" timeOffset="1770.08">22878 6491 0,'17'0'297,"19"0"-281,-19 0-16,1 0 16,-1 0-1,1 0 1,17 0-1,-17 0 1,0 0 0,-1 0 15,1 0-15,0 0-1,-1 0 1,1 0-1,0 0 79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85.08671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18-10-04T11:43:19.3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22913 6033 0,'0'17'281,"0"1"-250,0-1-15,0 1-1,0 0-15,0-1 32,-18 1-17,1-18 1,17 18-1,0-1 32,0 1-15,-18 0-17,18 17-15,0-18 16,0 1-1,0 0 1,0-1 62,0 1-15,0 17-63,0-17 31,-18-18-31,18 18 16,0-1 46,0 1-31,0-1-31,-17-17 16,17 36 62,0-19-47,-18-17-15,18 18 0,-18 17-1,18-17 1,0 0-1,-17-18 1,17 17 0,0 1-1,-18 17 17,1-17-17,17-1 1,-18-17 15,18 18 63,0 0-47,0-1 46,0 1-77,0 0 0,0-1 46,0 1-46,0 0 31,0 17-32,18-35 32,-1 0-16,-17 17-31,18-17 32,-1 0-1,-17 18-31,18-18 16,0 0-1,-1 0 1,1 0 46,0 0-46,-1 0 0,1 0-1,0 0 32,-1 0 0,1 0-31,-1 0-16,1 0 15,0 0 95,-1-18-95,1 18-15,17-88 31,1 53-15,-36 17 0</inkml:trace>
  <inkml:trace contextRef="#ctx0" brushRef="#br0" timeOffset="1">22878 6491 0,'17'0'297,"19"0"-281,-19 0-16,1 0 16,-1 0-1,1 0 1,17 0-1,-17 0 1,0 0 0,-1 0 15,1 0-15,0 0-1,-1 0 1,1 0-1,0 0 79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F2193-9C53-4968-AD6C-05086BF493F6}" type="datetimeFigureOut">
              <a:rPr lang="LID4096" smtClean="0"/>
              <a:t>03/04/2025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13DC9-069A-44B4-9351-5782EB51245B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07720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3DC9-069A-44B4-9351-5782EB51245B}" type="slidenum">
              <a:rPr lang="LID4096" smtClean="0"/>
              <a:t>27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0751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6152F2-BECC-4419-A929-0A185A5FC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66" y="0"/>
            <a:ext cx="4233333" cy="13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4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5122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29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5D00F8-D9D4-46CC-98D9-8C6078F95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318" y="9183"/>
            <a:ext cx="2225040" cy="7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1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6253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857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1314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369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505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350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466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233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customXml" Target="../ink/ink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python/python_ref_string.as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customXml" Target="../ink/ink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/>
              <a:t>Inleiding Programmeren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Toon Calders</a:t>
            </a:r>
          </a:p>
          <a:p>
            <a:endParaRPr lang="nl-BE" dirty="0"/>
          </a:p>
          <a:p>
            <a:r>
              <a:rPr lang="nl-BE" dirty="0"/>
              <a:t>Les 4: </a:t>
            </a:r>
            <a:r>
              <a:rPr lang="nl-BE" dirty="0" err="1"/>
              <a:t>dict</a:t>
            </a:r>
            <a:r>
              <a:rPr lang="nl-BE" dirty="0"/>
              <a:t>, set, </a:t>
            </a:r>
            <a:r>
              <a:rPr lang="nl-BE" dirty="0" err="1"/>
              <a:t>tuple</a:t>
            </a:r>
            <a:r>
              <a:rPr lang="nl-BE" dirty="0"/>
              <a:t>, files</a:t>
            </a:r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347" y="953896"/>
            <a:ext cx="5191364" cy="49011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1802250" y="1441260"/>
              <a:ext cx="6617160" cy="44928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2890" y="1431900"/>
                <a:ext cx="6635880" cy="451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0840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vraag: wat is het resultaat?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223" y="1987735"/>
            <a:ext cx="6799592" cy="3738473"/>
          </a:xfrm>
          <a:prstGeom prst="rect">
            <a:avLst/>
          </a:prstGeom>
        </p:spPr>
      </p:pic>
      <p:sp>
        <p:nvSpPr>
          <p:cNvPr id="6" name="Flowchart: Extract 5"/>
          <p:cNvSpPr/>
          <p:nvPr/>
        </p:nvSpPr>
        <p:spPr>
          <a:xfrm>
            <a:off x="232821" y="3412313"/>
            <a:ext cx="1078234" cy="1026848"/>
          </a:xfrm>
          <a:prstGeom prst="flowChartExtract">
            <a:avLst/>
          </a:prstGeom>
          <a:noFill/>
          <a:ln w="155575">
            <a:solidFill>
              <a:srgbClr val="FF0000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7" name="TextBox 6"/>
          <p:cNvSpPr txBox="1"/>
          <p:nvPr/>
        </p:nvSpPr>
        <p:spPr>
          <a:xfrm>
            <a:off x="617929" y="3704491"/>
            <a:ext cx="354584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4050" b="1" dirty="0"/>
              <a:t>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84FFBBA-1444-4104-A5B1-75524364293B}"/>
                  </a:ext>
                </a:extLst>
              </p14:cNvPr>
              <p14:cNvContentPartPr/>
              <p14:nvPr/>
            </p14:nvContentPartPr>
            <p14:xfrm>
              <a:off x="8178840" y="2171880"/>
              <a:ext cx="165600" cy="324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84FFBBA-1444-4104-A5B1-7552436429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69480" y="2162520"/>
                <a:ext cx="184320" cy="34272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E25B90C9-1EF1-4EFC-9C7D-950BDDB04C8A}"/>
              </a:ext>
            </a:extLst>
          </p:cNvPr>
          <p:cNvSpPr/>
          <p:nvPr/>
        </p:nvSpPr>
        <p:spPr>
          <a:xfrm>
            <a:off x="2210540" y="4083728"/>
            <a:ext cx="230819" cy="239697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A3E74-6610-4D5B-958F-EBE72EB0B8F7}"/>
              </a:ext>
            </a:extLst>
          </p:cNvPr>
          <p:cNvSpPr txBox="1"/>
          <p:nvPr/>
        </p:nvSpPr>
        <p:spPr>
          <a:xfrm>
            <a:off x="5877018" y="4669654"/>
            <a:ext cx="23903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Both"/>
            </a:pPr>
            <a:r>
              <a:rPr lang="en-US" sz="2800" dirty="0"/>
              <a:t>[1,2,3]</a:t>
            </a:r>
          </a:p>
          <a:p>
            <a:pPr marL="342900" indent="-342900">
              <a:buAutoNum type="alphaUcParenBoth"/>
            </a:pPr>
            <a:r>
              <a:rPr lang="en-US" sz="2800" dirty="0"/>
              <a:t>[2,4,6]</a:t>
            </a:r>
          </a:p>
          <a:p>
            <a:pPr marL="342900" indent="-342900">
              <a:buAutoNum type="alphaUcParenBoth"/>
            </a:pPr>
            <a:r>
              <a:rPr lang="en-US" sz="2800" dirty="0"/>
              <a:t>[1,2,3,1,2,3]</a:t>
            </a:r>
          </a:p>
          <a:p>
            <a:pPr marL="342900" indent="-342900">
              <a:buAutoNum type="alphaUcParenBoth"/>
            </a:pPr>
            <a:r>
              <a:rPr lang="en-US" sz="2800" dirty="0"/>
              <a:t>[2,4,6,2,4,6]</a:t>
            </a:r>
          </a:p>
        </p:txBody>
      </p:sp>
    </p:spTree>
    <p:extLst>
      <p:ext uri="{BB962C8B-B14F-4D97-AF65-F5344CB8AC3E}">
        <p14:creationId xmlns:p14="http://schemas.microsoft.com/office/powerpoint/2010/main" val="115873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Lijsten als parameters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204" y="2024612"/>
            <a:ext cx="6077453" cy="3793310"/>
          </a:xfrm>
          <a:prstGeom prst="rect">
            <a:avLst/>
          </a:prstGeom>
        </p:spPr>
      </p:pic>
      <p:pic>
        <p:nvPicPr>
          <p:cNvPr id="1026" name="Picture 2" descr="Check, Correct, Green, Mark, Ti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89" y="3360067"/>
            <a:ext cx="817778" cy="93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ABD92BF-CFA8-44CC-B4C3-32B362F18140}"/>
                  </a:ext>
                </a:extLst>
              </p14:cNvPr>
              <p14:cNvContentPartPr/>
              <p14:nvPr/>
            </p14:nvContentPartPr>
            <p14:xfrm>
              <a:off x="8239225" y="2171880"/>
              <a:ext cx="165600" cy="3240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ABD92BF-CFA8-44CC-B4C3-32B362F181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29865" y="2162520"/>
                <a:ext cx="184320" cy="34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0492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F6CB3-BEF4-4614-BD61-D9CED464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Vlugge vraag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A3B52-A792-43B0-A16A-C80BABED7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Wat doet de volgende functie?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CFB68F4-7DFB-482C-ACFB-F8676EA26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771" y="2789085"/>
            <a:ext cx="7664521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627A"/>
                </a:solidFill>
                <a:effectLst/>
                <a:latin typeface="JetBrains Mono"/>
              </a:rPr>
              <a:t>bubble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swap=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True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    while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swap: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swap=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False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        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range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(L)-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L[i]&gt;L[i+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      L[i], L[i +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 = L[i +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], L[i]  </a:t>
            </a:r>
            <a:r>
              <a:rPr kumimoji="0" lang="LID4096" altLang="LID4096" sz="2400" b="0" i="1" u="none" strike="noStrike" cap="none" normalizeH="0" baseline="0" dirty="0">
                <a:ln>
                  <a:noFill/>
                </a:ln>
                <a:solidFill>
                  <a:srgbClr val="8C8C8C"/>
                </a:solidFill>
                <a:effectLst/>
                <a:latin typeface="JetBrains Mono"/>
              </a:rPr>
              <a:t># wissel L[i] en L[i+1]</a:t>
            </a:r>
            <a:br>
              <a:rPr kumimoji="0" lang="LID4096" altLang="LID4096" sz="2400" b="0" i="1" u="none" strike="noStrike" cap="none" normalizeH="0" baseline="0" dirty="0">
                <a:ln>
                  <a:noFill/>
                </a:ln>
                <a:solidFill>
                  <a:srgbClr val="8C8C8C"/>
                </a:solidFill>
                <a:effectLst/>
                <a:latin typeface="JetBrains Mono"/>
              </a:rPr>
            </a:br>
            <a:r>
              <a:rPr kumimoji="0" lang="LID4096" altLang="LID4096" sz="2400" b="0" i="1" u="none" strike="noStrike" cap="none" normalizeH="0" baseline="0" dirty="0">
                <a:ln>
                  <a:noFill/>
                </a:ln>
                <a:solidFill>
                  <a:srgbClr val="8C8C8C"/>
                </a:solidFill>
                <a:effectLst/>
                <a:latin typeface="JetBrains Mono"/>
              </a:rPr>
              <a:t>            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swap=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True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25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5B189-6440-4853-9C6A-9FA1B641C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Opmerking: lijst sorteren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F9080-384D-4F5B-9711-6DBE52235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Sorteer een lijst L:</a:t>
            </a:r>
          </a:p>
          <a:p>
            <a:pPr lvl="1"/>
            <a:r>
              <a:rPr lang="nl-BE" dirty="0" err="1"/>
              <a:t>L.sort</a:t>
            </a:r>
            <a:r>
              <a:rPr lang="nl-BE" dirty="0"/>
              <a:t>()</a:t>
            </a:r>
          </a:p>
          <a:p>
            <a:r>
              <a:rPr lang="nl-BE" dirty="0"/>
              <a:t>Geef gesorteerde versie van L, maar laat L zelf ongemoeid:</a:t>
            </a:r>
          </a:p>
          <a:p>
            <a:pPr lvl="1"/>
            <a:r>
              <a:rPr lang="nl-BE" dirty="0" err="1"/>
              <a:t>sorted_L</a:t>
            </a:r>
            <a:r>
              <a:rPr lang="nl-BE" dirty="0"/>
              <a:t> = </a:t>
            </a:r>
            <a:r>
              <a:rPr lang="nl-BE" dirty="0" err="1"/>
              <a:t>sorted</a:t>
            </a:r>
            <a:r>
              <a:rPr lang="nl-BE" dirty="0"/>
              <a:t>(L)</a:t>
            </a:r>
          </a:p>
          <a:p>
            <a:pPr lvl="1"/>
            <a:endParaRPr lang="nl-BE" dirty="0"/>
          </a:p>
          <a:p>
            <a:r>
              <a:rPr lang="nl-BE" dirty="0"/>
              <a:t>We kunnen een </a:t>
            </a:r>
            <a:r>
              <a:rPr lang="nl-BE" dirty="0" err="1"/>
              <a:t>key</a:t>
            </a:r>
            <a:r>
              <a:rPr lang="nl-BE" dirty="0"/>
              <a:t> en reverse geven:</a:t>
            </a:r>
          </a:p>
          <a:p>
            <a:pPr lvl="1"/>
            <a:r>
              <a:rPr lang="nl-BE" dirty="0" err="1"/>
              <a:t>key</a:t>
            </a:r>
            <a:r>
              <a:rPr lang="nl-BE" dirty="0"/>
              <a:t> = functie</a:t>
            </a:r>
          </a:p>
          <a:p>
            <a:pPr lvl="1"/>
            <a:r>
              <a:rPr lang="nl-BE" dirty="0"/>
              <a:t>reverse = True of = </a:t>
            </a:r>
            <a:r>
              <a:rPr lang="nl-BE" dirty="0" err="1"/>
              <a:t>False</a:t>
            </a:r>
            <a:r>
              <a:rPr lang="nl-BE" dirty="0"/>
              <a:t> ; </a:t>
            </a:r>
            <a:r>
              <a:rPr lang="nl-BE" dirty="0" err="1"/>
              <a:t>by</a:t>
            </a:r>
            <a:r>
              <a:rPr lang="nl-BE" dirty="0"/>
              <a:t> default reverse == </a:t>
            </a:r>
            <a:r>
              <a:rPr lang="nl-BE" dirty="0" err="1"/>
              <a:t>False</a:t>
            </a:r>
            <a:endParaRPr lang="nl-BE" dirty="0"/>
          </a:p>
          <a:p>
            <a:pPr lvl="1"/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26882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9A446-7253-44D8-B342-210C349A6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 : lijst sorteren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12831D8-8299-4426-B03C-99D90B6DE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652" y="1618101"/>
            <a:ext cx="7767262" cy="3416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L=[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"Michael"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"Jim"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"Dwight"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"Pam"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"Ryan"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"Stanley"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"Kevin“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  </a:t>
            </a:r>
            <a:b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 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"Meredith"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"Angela"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"Oscar"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"Phyllis"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"Toby"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"Kelly"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L.sort(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660099"/>
                </a:solidFill>
                <a:effectLst/>
                <a:latin typeface="JetBrains Mono"/>
              </a:rPr>
              <a:t>reverse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True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sorted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M=[[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],[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],[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7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]]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M.sort()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(M)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EEECF-9106-437C-8D90-4D683D6AFA8A}"/>
              </a:ext>
            </a:extLst>
          </p:cNvPr>
          <p:cNvSpPr txBox="1"/>
          <p:nvPr/>
        </p:nvSpPr>
        <p:spPr>
          <a:xfrm>
            <a:off x="1037987" y="5463914"/>
            <a:ext cx="80587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['Angela', 'Dwight', 'Jim', 'Kelly', 'Kevin', 'Meredith', 'Michael', 'Oscar', 'Pam', </a:t>
            </a:r>
            <a:r>
              <a:rPr lang="nl-BE" dirty="0"/>
              <a:t>…</a:t>
            </a:r>
            <a:endParaRPr lang="LID4096" dirty="0"/>
          </a:p>
          <a:p>
            <a:r>
              <a:rPr lang="LID4096" dirty="0"/>
              <a:t>['Toby', 'Stanley', 'Ryan', 'Phyllis', 'Pam', 'Oscar', 'Michael', 'Meredith', 'Kevin'</a:t>
            </a:r>
            <a:r>
              <a:rPr lang="nl-BE" dirty="0"/>
              <a:t>, …</a:t>
            </a:r>
            <a:endParaRPr lang="LID4096" dirty="0"/>
          </a:p>
          <a:p>
            <a:r>
              <a:rPr lang="LID4096" dirty="0"/>
              <a:t>[[1, 2, 3], [2, 0, 1], [3, 5, 7]]</a:t>
            </a:r>
          </a:p>
        </p:txBody>
      </p:sp>
    </p:spTree>
    <p:extLst>
      <p:ext uri="{BB962C8B-B14F-4D97-AF65-F5344CB8AC3E}">
        <p14:creationId xmlns:p14="http://schemas.microsoft.com/office/powerpoint/2010/main" val="474343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3D2A6-DEC0-4778-84CA-6BEE80DF6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 : lijst sorteren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346743F-4758-4F54-953B-4DC8F32D9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75" y="1636760"/>
            <a:ext cx="5775435" cy="3416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M=[[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],[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],[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7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]]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def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627A"/>
                </a:solidFill>
                <a:effectLst/>
                <a:latin typeface="JetBrains Mono"/>
              </a:rPr>
              <a:t>rowsum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(r):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som=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x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r: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som += x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return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som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sorted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(M,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660099"/>
                </a:solidFill>
                <a:effectLst/>
                <a:latin typeface="JetBrains Mono"/>
              </a:rPr>
              <a:t>key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=rowsum))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1DD3B1-BD06-4A5A-A1B3-7CF3887CACEA}"/>
              </a:ext>
            </a:extLst>
          </p:cNvPr>
          <p:cNvSpPr txBox="1"/>
          <p:nvPr/>
        </p:nvSpPr>
        <p:spPr>
          <a:xfrm>
            <a:off x="4282966" y="5572375"/>
            <a:ext cx="40937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800" dirty="0"/>
              <a:t>[[2, 0, 1], [1, 2, 3], [3, 5, 7]]</a:t>
            </a:r>
          </a:p>
        </p:txBody>
      </p:sp>
    </p:spTree>
    <p:extLst>
      <p:ext uri="{BB962C8B-B14F-4D97-AF65-F5344CB8AC3E}">
        <p14:creationId xmlns:p14="http://schemas.microsoft.com/office/powerpoint/2010/main" val="992922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CFDE5-22D6-474A-9BDD-CC3237E1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Opmerking</a:t>
            </a:r>
            <a:r>
              <a:rPr lang="en-US" dirty="0"/>
              <a:t>: strings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5468E-F504-4367-9A0E-DAC86F68C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strings zijn in python immutable</a:t>
            </a:r>
          </a:p>
          <a:p>
            <a:pPr lvl="1"/>
            <a:r>
              <a:rPr lang="en-US" dirty="0" err="1"/>
              <a:t>s.append</a:t>
            </a:r>
            <a:r>
              <a:rPr lang="en-US" dirty="0"/>
              <a:t>(“</a:t>
            </a:r>
            <a:r>
              <a:rPr lang="en-US" dirty="0" err="1"/>
              <a:t>abc</a:t>
            </a:r>
            <a:r>
              <a:rPr lang="en-US" dirty="0"/>
              <a:t>”)</a:t>
            </a:r>
          </a:p>
          <a:p>
            <a:r>
              <a:rPr lang="en-US" dirty="0"/>
              <a:t>We </a:t>
            </a:r>
            <a:r>
              <a:rPr lang="en-US" dirty="0" err="1"/>
              <a:t>moeten</a:t>
            </a:r>
            <a:r>
              <a:rPr lang="en-US" dirty="0"/>
              <a:t> </a:t>
            </a:r>
            <a:r>
              <a:rPr lang="en-US" dirty="0" err="1"/>
              <a:t>expliciet</a:t>
            </a:r>
            <a:r>
              <a:rPr lang="en-US" dirty="0"/>
              <a:t> een </a:t>
            </a:r>
            <a:r>
              <a:rPr lang="en-US" dirty="0" err="1"/>
              <a:t>nieuwe</a:t>
            </a:r>
            <a:r>
              <a:rPr lang="en-US" dirty="0"/>
              <a:t> string </a:t>
            </a:r>
            <a:r>
              <a:rPr lang="en-US" dirty="0" err="1"/>
              <a:t>maken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 = s+”</a:t>
            </a:r>
            <a:r>
              <a:rPr lang="en-US" dirty="0" err="1"/>
              <a:t>abc</a:t>
            </a:r>
            <a:r>
              <a:rPr lang="en-US" dirty="0"/>
              <a:t>”</a:t>
            </a:r>
          </a:p>
          <a:p>
            <a:pPr lvl="1"/>
            <a:endParaRPr lang="en-US" dirty="0"/>
          </a:p>
          <a:p>
            <a:r>
              <a:rPr lang="en-US" dirty="0"/>
              <a:t>Strings zijn </a:t>
            </a:r>
            <a:r>
              <a:rPr lang="en-US" i="1" dirty="0" err="1"/>
              <a:t>itereerbaar</a:t>
            </a:r>
            <a:r>
              <a:rPr lang="en-US" dirty="0"/>
              <a:t> ; we kunnen </a:t>
            </a:r>
            <a:r>
              <a:rPr lang="en-US" dirty="0" err="1"/>
              <a:t>dus</a:t>
            </a:r>
            <a:r>
              <a:rPr lang="en-US" dirty="0"/>
              <a:t> een for-loop </a:t>
            </a:r>
            <a:r>
              <a:rPr lang="en-US" dirty="0" err="1"/>
              <a:t>gebruiken</a:t>
            </a:r>
            <a:r>
              <a:rPr lang="en-US" dirty="0"/>
              <a:t> om over de </a:t>
            </a:r>
            <a:r>
              <a:rPr lang="en-US" dirty="0" err="1"/>
              <a:t>karakters</a:t>
            </a:r>
            <a:r>
              <a:rPr lang="en-US" dirty="0"/>
              <a:t> te </a:t>
            </a:r>
            <a:r>
              <a:rPr lang="en-US" dirty="0" err="1"/>
              <a:t>lopen</a:t>
            </a:r>
            <a:endParaRPr lang="en-US" dirty="0"/>
          </a:p>
        </p:txBody>
      </p:sp>
      <p:sp>
        <p:nvSpPr>
          <p:cNvPr id="4" name="Multiplication Sign 3">
            <a:extLst>
              <a:ext uri="{FF2B5EF4-FFF2-40B4-BE49-F238E27FC236}">
                <a16:creationId xmlns:a16="http://schemas.microsoft.com/office/drawing/2014/main" id="{66795021-045E-4D38-98D9-540A3CBB3D21}"/>
              </a:ext>
            </a:extLst>
          </p:cNvPr>
          <p:cNvSpPr/>
          <p:nvPr/>
        </p:nvSpPr>
        <p:spPr>
          <a:xfrm>
            <a:off x="1233997" y="2130641"/>
            <a:ext cx="1837678" cy="674703"/>
          </a:xfrm>
          <a:prstGeom prst="mathMultiply">
            <a:avLst/>
          </a:prstGeom>
          <a:solidFill>
            <a:srgbClr val="FF00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45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4C013-B86F-466D-816C-B6C16EAC9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Voorbeeld</a:t>
            </a:r>
            <a:r>
              <a:rPr lang="en-US" dirty="0"/>
              <a:t>: strings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6C50083-61A9-494C-90CD-435B98FAA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138" y="2202911"/>
            <a:ext cx="5885895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abcdadbcde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 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letter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s: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if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letter ==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"a"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a +=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"De string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bevat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,a,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maal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 de letter a"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46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DB273-7167-400D-915B-9F1016E03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</a:t>
            </a:r>
            <a:r>
              <a:rPr lang="en-US" dirty="0" err="1"/>
              <a:t>functies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B3FEF-1A94-4F9B-8322-08C0A77EB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Er </a:t>
            </a:r>
            <a:r>
              <a:rPr lang="en-US" dirty="0" err="1"/>
              <a:t>bestaan</a:t>
            </a:r>
            <a:r>
              <a:rPr lang="en-US" dirty="0"/>
              <a:t> heel wat </a:t>
            </a:r>
            <a:r>
              <a:rPr lang="en-US" dirty="0" err="1"/>
              <a:t>handige</a:t>
            </a:r>
            <a:r>
              <a:rPr lang="en-US" dirty="0"/>
              <a:t> </a:t>
            </a:r>
            <a:r>
              <a:rPr lang="en-US" dirty="0" err="1"/>
              <a:t>stringfuncties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s.trim</a:t>
            </a:r>
            <a:r>
              <a:rPr lang="en-US" dirty="0"/>
              <a:t>() : </a:t>
            </a:r>
            <a:r>
              <a:rPr lang="en-US" dirty="0" err="1"/>
              <a:t>verwijder</a:t>
            </a:r>
            <a:r>
              <a:rPr lang="en-US" dirty="0"/>
              <a:t> </a:t>
            </a:r>
            <a:r>
              <a:rPr lang="en-US" dirty="0" err="1"/>
              <a:t>witruimte</a:t>
            </a:r>
            <a:endParaRPr lang="en-US" dirty="0"/>
          </a:p>
          <a:p>
            <a:pPr lvl="1"/>
            <a:r>
              <a:rPr lang="en-US" dirty="0" err="1"/>
              <a:t>s.split</a:t>
            </a:r>
            <a:r>
              <a:rPr lang="en-US" dirty="0"/>
              <a:t>() : splits de string</a:t>
            </a:r>
          </a:p>
          <a:p>
            <a:pPr lvl="1"/>
            <a:r>
              <a:rPr lang="en-US" dirty="0" err="1"/>
              <a:t>s.upper</a:t>
            </a:r>
            <a:r>
              <a:rPr lang="en-US" dirty="0"/>
              <a:t>() : </a:t>
            </a:r>
            <a:r>
              <a:rPr lang="en-US" dirty="0" err="1"/>
              <a:t>maak</a:t>
            </a:r>
            <a:r>
              <a:rPr lang="en-US" dirty="0"/>
              <a:t> upper case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dirty="0"/>
          </a:p>
          <a:p>
            <a:r>
              <a:rPr lang="en-US" dirty="0"/>
              <a:t>Merk op: strings zijn immutable; al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functies</a:t>
            </a:r>
            <a:r>
              <a:rPr lang="en-US" dirty="0"/>
              <a:t> </a:t>
            </a:r>
            <a:r>
              <a:rPr lang="en-US" dirty="0" err="1"/>
              <a:t>geven</a:t>
            </a:r>
            <a:r>
              <a:rPr lang="en-US" dirty="0"/>
              <a:t> een </a:t>
            </a:r>
            <a:r>
              <a:rPr lang="en-US" dirty="0" err="1"/>
              <a:t>nieuwe</a:t>
            </a:r>
            <a:r>
              <a:rPr lang="en-US" dirty="0"/>
              <a:t> string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resultaat</a:t>
            </a:r>
            <a:r>
              <a:rPr lang="en-US" dirty="0"/>
              <a:t> maar laten de string </a:t>
            </a:r>
            <a:r>
              <a:rPr lang="en-US" dirty="0" err="1"/>
              <a:t>waarop</a:t>
            </a:r>
            <a:r>
              <a:rPr lang="en-US" dirty="0"/>
              <a:t> </a:t>
            </a:r>
            <a:r>
              <a:rPr lang="en-US" dirty="0" err="1"/>
              <a:t>ze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aangeroepen</a:t>
            </a:r>
            <a:r>
              <a:rPr lang="en-US" dirty="0"/>
              <a:t> </a:t>
            </a:r>
            <a:r>
              <a:rPr lang="en-US" dirty="0" err="1"/>
              <a:t>ongewijzigd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DDA15E-A18E-4646-9816-54D22929F43A}"/>
              </a:ext>
            </a:extLst>
          </p:cNvPr>
          <p:cNvSpPr txBox="1"/>
          <p:nvPr/>
        </p:nvSpPr>
        <p:spPr>
          <a:xfrm>
            <a:off x="3253666" y="6224117"/>
            <a:ext cx="58903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https://www.w3schools.com/python/python_ref_string.asp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98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FFD86-7133-40A8-9EEA-C70F5F474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 </a:t>
            </a:r>
            <a:r>
              <a:rPr lang="en-US" dirty="0" err="1"/>
              <a:t>zagen</a:t>
            </a:r>
            <a:r>
              <a:rPr lang="en-US" dirty="0"/>
              <a:t> we </a:t>
            </a:r>
            <a:r>
              <a:rPr lang="en-US" dirty="0" err="1"/>
              <a:t>vorige</a:t>
            </a:r>
            <a:r>
              <a:rPr lang="en-US" dirty="0"/>
              <a:t> </a:t>
            </a:r>
            <a:r>
              <a:rPr lang="en-US" dirty="0" err="1"/>
              <a:t>keer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68EE2-49FD-498D-A6D4-DF18E6B39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Mutable en immutable data types</a:t>
            </a:r>
          </a:p>
          <a:p>
            <a:pPr lvl="1"/>
            <a:r>
              <a:rPr lang="en-US" dirty="0" err="1"/>
              <a:t>Lijst</a:t>
            </a:r>
            <a:r>
              <a:rPr lang="en-US" dirty="0"/>
              <a:t> </a:t>
            </a:r>
            <a:r>
              <a:rPr lang="en-US" dirty="0" err="1"/>
              <a:t>objecten</a:t>
            </a:r>
            <a:r>
              <a:rPr lang="en-US" dirty="0"/>
              <a:t> kunnen </a:t>
            </a:r>
            <a:r>
              <a:rPr lang="en-US" i="1" dirty="0" err="1"/>
              <a:t>wijzigen</a:t>
            </a:r>
            <a:endParaRPr lang="en-US" i="1" dirty="0"/>
          </a:p>
          <a:p>
            <a:pPr lvl="1"/>
            <a:endParaRPr lang="en-US" i="1" dirty="0"/>
          </a:p>
          <a:p>
            <a:r>
              <a:rPr lang="en-US" dirty="0" err="1"/>
              <a:t>Lijsten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parameter</a:t>
            </a:r>
          </a:p>
          <a:p>
            <a:r>
              <a:rPr lang="en-US" dirty="0"/>
              <a:t>Strings </a:t>
            </a:r>
            <a:r>
              <a:rPr lang="en-US" dirty="0" err="1"/>
              <a:t>zijn</a:t>
            </a:r>
            <a:r>
              <a:rPr lang="en-US" dirty="0"/>
              <a:t> immutable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Copy en </a:t>
            </a:r>
            <a:r>
              <a:rPr lang="en-US" dirty="0" err="1"/>
              <a:t>deepcopy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973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10F15-C71C-CC98-0A8F-F8931B7BD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A357E-813B-35B5-E790-651171A9E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71945"/>
            <a:ext cx="7886700" cy="4605017"/>
          </a:xfrm>
        </p:spPr>
        <p:txBody>
          <a:bodyPr>
            <a:normAutofit/>
          </a:bodyPr>
          <a:lstStyle/>
          <a:p>
            <a:r>
              <a:rPr lang="nl-BE" dirty="0"/>
              <a:t>Gegeven:</a:t>
            </a:r>
          </a:p>
          <a:p>
            <a:pPr lvl="1"/>
            <a:r>
              <a:rPr lang="nl-BE" dirty="0"/>
              <a:t>Lijst met woorden </a:t>
            </a:r>
            <a:r>
              <a:rPr lang="nl-BE" dirty="0" err="1"/>
              <a:t>woordenBoek</a:t>
            </a:r>
            <a:endParaRPr lang="nl-BE" dirty="0"/>
          </a:p>
          <a:p>
            <a:pPr lvl="1"/>
            <a:r>
              <a:rPr lang="nl-BE" dirty="0"/>
              <a:t>Patroon P dat bestaat uit letters en wildcards (“?”)</a:t>
            </a:r>
          </a:p>
          <a:p>
            <a:r>
              <a:rPr lang="nl-BE" dirty="0"/>
              <a:t>Geef alle woorden uit </a:t>
            </a:r>
            <a:r>
              <a:rPr lang="nl-BE" dirty="0" err="1"/>
              <a:t>woordenBoek</a:t>
            </a:r>
            <a:r>
              <a:rPr lang="nl-BE" dirty="0"/>
              <a:t> die je kan maken door de wildcards te vervangen door letters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“aap” voldoet aan “?</a:t>
            </a:r>
            <a:r>
              <a:rPr lang="nl-BE" dirty="0" err="1"/>
              <a:t>ap</a:t>
            </a:r>
            <a:r>
              <a:rPr lang="nl-BE" dirty="0"/>
              <a:t>” maar niet aan “b??” of “</a:t>
            </a:r>
            <a:r>
              <a:rPr lang="nl-BE" dirty="0" err="1"/>
              <a:t>a?ap</a:t>
            </a:r>
            <a:r>
              <a:rPr lang="nl-BE" dirty="0"/>
              <a:t>”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1ECB05A-5EB5-B82F-080E-027BCFF6F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71" y="5433244"/>
            <a:ext cx="6724437" cy="10772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from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words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import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woordenBoek</a:t>
            </a:r>
            <a:b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(match(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"p??h??“</a:t>
            </a:r>
            <a:r>
              <a:rPr kumimoji="0" lang="nl-BE" altLang="LID4096" sz="3200" b="0" i="0" u="none" strike="noStrike" cap="none" normalizeH="0" baseline="0" dirty="0">
                <a:ln>
                  <a:noFill/>
                </a:ln>
                <a:effectLst/>
                <a:latin typeface="JetBrains Mono"/>
              </a:rPr>
              <a:t>,</a:t>
            </a:r>
            <a:r>
              <a:rPr kumimoji="0" lang="nl-BE" altLang="LID4096" sz="3200" b="0" i="0" u="none" strike="noStrike" cap="none" normalizeH="0" baseline="0" dirty="0" err="1">
                <a:ln>
                  <a:noFill/>
                </a:ln>
                <a:effectLst/>
                <a:latin typeface="JetBrains Mono"/>
              </a:rPr>
              <a:t>woordenBoek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))</a:t>
            </a:r>
            <a:endParaRPr kumimoji="0" lang="LID4096" altLang="LID4096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44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Andere Collectie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Collectie type: type dat verschillende waarden kan bevatten</a:t>
            </a:r>
          </a:p>
          <a:p>
            <a:endParaRPr lang="nl-BE" dirty="0"/>
          </a:p>
          <a:p>
            <a:r>
              <a:rPr lang="nl-BE" dirty="0"/>
              <a:t>Enkele erg handige andere data structuren</a:t>
            </a:r>
          </a:p>
          <a:p>
            <a:pPr lvl="1"/>
            <a:r>
              <a:rPr lang="nl-BE" dirty="0"/>
              <a:t>dict</a:t>
            </a:r>
          </a:p>
          <a:p>
            <a:pPr lvl="1"/>
            <a:r>
              <a:rPr lang="nl-BE" dirty="0"/>
              <a:t>tuple</a:t>
            </a:r>
          </a:p>
          <a:p>
            <a:pPr lvl="1"/>
            <a:r>
              <a:rPr lang="nl-BE" dirty="0"/>
              <a:t>set</a:t>
            </a:r>
          </a:p>
        </p:txBody>
      </p:sp>
    </p:spTree>
    <p:extLst>
      <p:ext uri="{BB962C8B-B14F-4D97-AF65-F5344CB8AC3E}">
        <p14:creationId xmlns:p14="http://schemas.microsoft.com/office/powerpoint/2010/main" val="538920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Een verzameling</a:t>
            </a:r>
          </a:p>
          <a:p>
            <a:pPr lvl="1"/>
            <a:r>
              <a:rPr lang="nl-BE" dirty="0"/>
              <a:t>Elk element komt maximaal 1 maal voor</a:t>
            </a:r>
          </a:p>
          <a:p>
            <a:pPr lvl="1"/>
            <a:r>
              <a:rPr lang="nl-BE" dirty="0"/>
              <a:t>Volgorde is niet belangrijk (</a:t>
            </a:r>
            <a:r>
              <a:rPr lang="nl-BE" b="1" dirty="0"/>
              <a:t>en wordt ook niet bijgehouden!</a:t>
            </a:r>
            <a:r>
              <a:rPr lang="nl-BE" dirty="0"/>
              <a:t>)</a:t>
            </a:r>
          </a:p>
          <a:p>
            <a:r>
              <a:rPr lang="nl-BE" dirty="0"/>
              <a:t>“</a:t>
            </a:r>
            <a:r>
              <a:rPr lang="nl-BE" i="1" dirty="0"/>
              <a:t>x in set</a:t>
            </a:r>
            <a:r>
              <a:rPr lang="nl-BE" dirty="0"/>
              <a:t>” is veel efficiënter dan “</a:t>
            </a:r>
            <a:r>
              <a:rPr lang="nl-BE" i="1" dirty="0"/>
              <a:t>x in lijst</a:t>
            </a:r>
            <a:r>
              <a:rPr lang="nl-BE" dirty="0"/>
              <a:t>”</a:t>
            </a:r>
          </a:p>
          <a:p>
            <a:endParaRPr lang="nl-BE" dirty="0"/>
          </a:p>
          <a:p>
            <a:r>
              <a:rPr lang="nl-BE" dirty="0"/>
              <a:t>Net zoals bij lijsten is een variabele van type set, eigenlijk een referentie naar een set</a:t>
            </a:r>
          </a:p>
        </p:txBody>
      </p:sp>
    </p:spTree>
    <p:extLst>
      <p:ext uri="{BB962C8B-B14F-4D97-AF65-F5344CB8AC3E}">
        <p14:creationId xmlns:p14="http://schemas.microsoft.com/office/powerpoint/2010/main" val="39214627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set: gebruik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538" y="1481676"/>
            <a:ext cx="830562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BE" sz="2400" dirty="0"/>
              <a:t>s=set()		# nieuwe lege verzameling</a:t>
            </a:r>
          </a:p>
          <a:p>
            <a:pPr marL="0" indent="0">
              <a:buNone/>
            </a:pPr>
            <a:r>
              <a:rPr lang="nl-BE" sz="2400" dirty="0"/>
              <a:t>s={ 1, 2, 3, 4 }	# nieuwe verzameling met elementen 1, 2, 3, 4</a:t>
            </a:r>
          </a:p>
          <a:p>
            <a:pPr marL="0" indent="0">
              <a:buNone/>
            </a:pPr>
            <a:r>
              <a:rPr lang="nl-BE" sz="2400" dirty="0"/>
              <a:t>s.add(x)		# voeg element x toe aan de verzameling</a:t>
            </a:r>
            <a:br>
              <a:rPr lang="nl-BE" sz="2400" dirty="0"/>
            </a:br>
            <a:r>
              <a:rPr lang="nl-BE" sz="2400" dirty="0"/>
              <a:t>			# doet niets als x al in de verzameling zit</a:t>
            </a:r>
          </a:p>
          <a:p>
            <a:pPr marL="0" indent="0">
              <a:buNone/>
            </a:pPr>
            <a:r>
              <a:rPr lang="nl-BE" sz="2400" dirty="0"/>
              <a:t>s.remove(x)		# verwijder element x uit de verzameling</a:t>
            </a:r>
            <a:br>
              <a:rPr lang="nl-BE" sz="2400" dirty="0"/>
            </a:br>
            <a:r>
              <a:rPr lang="nl-BE" sz="2400" dirty="0"/>
              <a:t>			# Geeft </a:t>
            </a:r>
            <a:r>
              <a:rPr lang="nl-BE" sz="2400" b="1" dirty="0"/>
              <a:t>een fout</a:t>
            </a:r>
            <a:r>
              <a:rPr lang="nl-BE" sz="2400" dirty="0"/>
              <a:t> als x niet in de 					verzameling zit</a:t>
            </a:r>
          </a:p>
          <a:p>
            <a:pPr marL="0" indent="0">
              <a:buNone/>
            </a:pPr>
            <a:r>
              <a:rPr lang="nl-BE" sz="2400" dirty="0"/>
              <a:t>s.discard(x)		# verwijder element x uit de verzameling</a:t>
            </a:r>
            <a:br>
              <a:rPr lang="nl-BE" sz="2400" dirty="0"/>
            </a:br>
            <a:r>
              <a:rPr lang="nl-BE" sz="2400" dirty="0"/>
              <a:t>			# Geeft </a:t>
            </a:r>
            <a:r>
              <a:rPr lang="nl-BE" sz="2400" b="1" dirty="0"/>
              <a:t>geen</a:t>
            </a:r>
            <a:r>
              <a:rPr lang="nl-BE" sz="2400" dirty="0"/>
              <a:t> </a:t>
            </a:r>
            <a:r>
              <a:rPr lang="nl-BE" sz="2400" b="1" dirty="0"/>
              <a:t>fout</a:t>
            </a:r>
            <a:r>
              <a:rPr lang="nl-BE" sz="2400" dirty="0"/>
              <a:t> als x niet in de 					verzameling zit</a:t>
            </a:r>
          </a:p>
          <a:p>
            <a:pPr marL="0" indent="0">
              <a:buNone/>
            </a:pPr>
            <a:r>
              <a:rPr lang="nl-BE" sz="2400" dirty="0"/>
              <a:t>y=s.pop()		# verwijder een willekeurig element; </a:t>
            </a:r>
            <a:br>
              <a:rPr lang="nl-BE" sz="2400" dirty="0"/>
            </a:br>
            <a:r>
              <a:rPr lang="nl-BE" sz="2400" dirty="0"/>
              <a:t>			# dat element wordt toegekend aan y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06147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 operaties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469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s|t		# unie van de verzamelingen s en t</a:t>
            </a:r>
          </a:p>
          <a:p>
            <a:pPr marL="0" indent="0">
              <a:buNone/>
            </a:pPr>
            <a:r>
              <a:rPr lang="nl-BE" dirty="0"/>
              <a:t>s&amp;t		# doorsnede van s en t</a:t>
            </a:r>
          </a:p>
          <a:p>
            <a:pPr marL="0" indent="0">
              <a:buNone/>
            </a:pPr>
            <a:r>
              <a:rPr lang="nl-BE" dirty="0"/>
              <a:t>s-t		# alle elementen van s die niet in t zitten</a:t>
            </a:r>
          </a:p>
          <a:p>
            <a:pPr marL="0" indent="0">
              <a:buNone/>
            </a:pPr>
            <a:r>
              <a:rPr lang="nl-BE" dirty="0"/>
              <a:t>x in s		# waar als x een element is van de 			   verzameling s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for x in s:			# Druk alle elementen uit s af </a:t>
            </a:r>
          </a:p>
          <a:p>
            <a:pPr marL="0" indent="0">
              <a:buNone/>
            </a:pPr>
            <a:r>
              <a:rPr lang="nl-BE" dirty="0"/>
              <a:t>	print(x)		#in willekeurige volgorde</a:t>
            </a:r>
          </a:p>
        </p:txBody>
      </p:sp>
    </p:spTree>
    <p:extLst>
      <p:ext uri="{BB962C8B-B14F-4D97-AF65-F5344CB8AC3E}">
        <p14:creationId xmlns:p14="http://schemas.microsoft.com/office/powerpoint/2010/main" val="391815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 vergelijkingen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s&lt;=t		# s deelverzameling van t;</a:t>
            </a:r>
          </a:p>
          <a:p>
            <a:pPr marL="0" indent="0">
              <a:buNone/>
            </a:pPr>
            <a:r>
              <a:rPr lang="nl-BE" dirty="0"/>
              <a:t>s&lt;t		# s is een strikte deelverzameling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s&gt;=t		# omgekeerde vergelijkingen</a:t>
            </a:r>
          </a:p>
          <a:p>
            <a:pPr marL="0" indent="0">
              <a:buNone/>
            </a:pPr>
            <a:r>
              <a:rPr lang="nl-BE" dirty="0"/>
              <a:t>s&gt;t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s==t		# s en t hebben “dezelfde” elementen</a:t>
            </a:r>
          </a:p>
        </p:txBody>
      </p:sp>
    </p:spTree>
    <p:extLst>
      <p:ext uri="{BB962C8B-B14F-4D97-AF65-F5344CB8AC3E}">
        <p14:creationId xmlns:p14="http://schemas.microsoft.com/office/powerpoint/2010/main" val="3715904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Set: Voorbeeld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94" y="1862397"/>
            <a:ext cx="8547497" cy="305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73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A2A0-8E29-4464-89BD-4509DC839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Set: aantal unieke elementen lijst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4E50810-8492-429F-86FB-4AD044C4D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622" y="1729903"/>
            <a:ext cx="3525324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L=[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2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7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8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9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10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4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6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]</a:t>
            </a:r>
            <a:endParaRPr kumimoji="0" lang="nl-BE" altLang="LID4096" sz="2400" b="0" i="0" u="none" strike="noStrike" cap="none" normalizeH="0" baseline="0" dirty="0">
              <a:ln>
                <a:noFill/>
              </a:ln>
              <a:solidFill>
                <a:srgbClr val="080808"/>
              </a:solidFill>
              <a:effectLst/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aantal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range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first 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True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    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j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range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(i):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L[i] == L[j]: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    first 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False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            break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    if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first: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aantal +=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37A07D-FE76-4D20-93BE-170C8DA6AE73}"/>
              </a:ext>
            </a:extLst>
          </p:cNvPr>
          <p:cNvSpPr txBox="1"/>
          <p:nvPr/>
        </p:nvSpPr>
        <p:spPr>
          <a:xfrm>
            <a:off x="3857946" y="2459504"/>
            <a:ext cx="25993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LID4096" sz="2400" dirty="0">
                <a:solidFill>
                  <a:srgbClr val="080808"/>
                </a:solidFill>
                <a:latin typeface="JetBrains Mono"/>
              </a:rPr>
              <a:t>a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antal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0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i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range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L[i]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not 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L[:i]: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aantal +=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endParaRPr lang="LID4096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04BCAF-B4F4-41A5-B384-0B13B19A769C}"/>
              </a:ext>
            </a:extLst>
          </p:cNvPr>
          <p:cNvSpPr txBox="1"/>
          <p:nvPr/>
        </p:nvSpPr>
        <p:spPr>
          <a:xfrm>
            <a:off x="6439972" y="2420290"/>
            <a:ext cx="27040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LID4096" sz="2400" dirty="0">
                <a:solidFill>
                  <a:srgbClr val="080808"/>
                </a:solidFill>
                <a:latin typeface="JetBrains Mono"/>
              </a:rPr>
              <a:t>a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antal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= </a:t>
            </a:r>
            <a:r>
              <a:rPr kumimoji="0" lang="nl-BE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l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set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(L)))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244353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Een “dictionary” of een woordenboek is een datastructuur die een sleutel (key) met een waarde (</a:t>
            </a:r>
            <a:r>
              <a:rPr lang="nl-BE" dirty="0" err="1"/>
              <a:t>value</a:t>
            </a:r>
            <a:r>
              <a:rPr lang="nl-BE" dirty="0"/>
              <a:t>) verbindt</a:t>
            </a:r>
          </a:p>
          <a:p>
            <a:r>
              <a:rPr lang="nl-BE" dirty="0"/>
              <a:t>Een dictionary is een uitbreiding van een lijst, waarbij de indices niet noodzakelijk opeenvolgende getallen hoeven te zijn</a:t>
            </a:r>
          </a:p>
        </p:txBody>
      </p:sp>
    </p:spTree>
    <p:extLst>
      <p:ext uri="{BB962C8B-B14F-4D97-AF65-F5344CB8AC3E}">
        <p14:creationId xmlns:p14="http://schemas.microsoft.com/office/powerpoint/2010/main" val="40683094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dict: gebruik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339" y="1825625"/>
            <a:ext cx="8565158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BE" dirty="0"/>
              <a:t>d=dict()		# d is een nieuwe, lege dictionary</a:t>
            </a:r>
          </a:p>
          <a:p>
            <a:pPr marL="0" indent="0">
              <a:buNone/>
            </a:pPr>
            <a:r>
              <a:rPr lang="nl-BE" dirty="0"/>
              <a:t>d[key]=value		# associeer value met key</a:t>
            </a:r>
            <a:br>
              <a:rPr lang="nl-BE" dirty="0"/>
            </a:br>
            <a:r>
              <a:rPr lang="nl-BE" dirty="0"/>
              <a:t>			# als </a:t>
            </a:r>
            <a:r>
              <a:rPr lang="nl-BE" dirty="0" err="1"/>
              <a:t>key</a:t>
            </a:r>
            <a:r>
              <a:rPr lang="nl-BE" dirty="0"/>
              <a:t> al bestaat, wordt </a:t>
            </a:r>
            <a:r>
              <a:rPr lang="nl-BE" dirty="0" err="1"/>
              <a:t>value</a:t>
            </a:r>
            <a:br>
              <a:rPr lang="nl-BE" dirty="0"/>
            </a:br>
            <a:r>
              <a:rPr lang="nl-BE" dirty="0"/>
              <a:t>			# overschreven</a:t>
            </a:r>
          </a:p>
          <a:p>
            <a:pPr marL="0" indent="0">
              <a:buNone/>
            </a:pPr>
            <a:r>
              <a:rPr lang="nl-BE" dirty="0"/>
              <a:t>d[key]			# de value geassocieerd met key</a:t>
            </a:r>
            <a:br>
              <a:rPr lang="nl-BE" dirty="0"/>
            </a:br>
            <a:r>
              <a:rPr lang="nl-BE" dirty="0"/>
              <a:t>			# geeft een key-error als die niet bestaat</a:t>
            </a:r>
          </a:p>
          <a:p>
            <a:pPr marL="0" indent="0">
              <a:buNone/>
            </a:pPr>
            <a:r>
              <a:rPr lang="nl-BE" dirty="0"/>
              <a:t>key in d		# true als er een (key,value)-paar bestaat</a:t>
            </a:r>
          </a:p>
          <a:p>
            <a:pPr marL="0" indent="0">
              <a:buNone/>
            </a:pPr>
            <a:r>
              <a:rPr lang="nl-BE" dirty="0"/>
              <a:t>for key in d:		# print alle key-value paren uit d af</a:t>
            </a:r>
          </a:p>
          <a:p>
            <a:pPr marL="0" indent="0">
              <a:buNone/>
            </a:pPr>
            <a:r>
              <a:rPr lang="nl-BE" dirty="0"/>
              <a:t>    print(key,d[key])</a:t>
            </a:r>
          </a:p>
        </p:txBody>
      </p:sp>
    </p:spTree>
    <p:extLst>
      <p:ext uri="{BB962C8B-B14F-4D97-AF65-F5344CB8AC3E}">
        <p14:creationId xmlns:p14="http://schemas.microsoft.com/office/powerpoint/2010/main" val="305851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AA0A5-1C5E-4925-96AC-1DA52656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Verschillende</a:t>
            </a:r>
            <a:r>
              <a:rPr lang="en-US" dirty="0"/>
              <a:t> </a:t>
            </a:r>
            <a:r>
              <a:rPr lang="en-US" dirty="0" err="1"/>
              <a:t>vormen</a:t>
            </a:r>
            <a:r>
              <a:rPr lang="en-US" dirty="0"/>
              <a:t> van copy: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282993-3520-496A-8AB7-A98400AC1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39" y="1393176"/>
            <a:ext cx="8460419" cy="533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582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dict: voorbeeld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371170FA-26E1-4970-A5CD-D8104B766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599" y="1690689"/>
            <a:ext cx="6246688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tekst=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"to be or not to be that is the question"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d=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dict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token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tekst.split():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if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token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d: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d[token] +=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else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    d[token] =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1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(d)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278817-3645-45DD-B3EA-1DF6786D0D3D}"/>
              </a:ext>
            </a:extLst>
          </p:cNvPr>
          <p:cNvSpPr txBox="1"/>
          <p:nvPr/>
        </p:nvSpPr>
        <p:spPr>
          <a:xfrm>
            <a:off x="318498" y="5962050"/>
            <a:ext cx="8635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{'to': 2, 'be': 2, 'or': 1, 'not': 1, 'that': 1, 'is': 1, 'the': 1, 'question': 1}</a:t>
            </a:r>
          </a:p>
        </p:txBody>
      </p:sp>
    </p:spTree>
    <p:extLst>
      <p:ext uri="{BB962C8B-B14F-4D97-AF65-F5344CB8AC3E}">
        <p14:creationId xmlns:p14="http://schemas.microsoft.com/office/powerpoint/2010/main" val="40154753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tuple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394" y="1421125"/>
            <a:ext cx="8688134" cy="3263504"/>
          </a:xfrm>
        </p:spPr>
        <p:txBody>
          <a:bodyPr>
            <a:noAutofit/>
          </a:bodyPr>
          <a:lstStyle/>
          <a:p>
            <a:r>
              <a:rPr lang="nl-BE" sz="2400" dirty="0"/>
              <a:t>Een statische lijst; eens aangemaakt kunnen geen elementen toegevoegd of gewijzigd worden</a:t>
            </a:r>
          </a:p>
          <a:p>
            <a:r>
              <a:rPr lang="nl-BE" sz="2400" dirty="0"/>
              <a:t>Handig om meerdere waarden terug te geven in een functie</a:t>
            </a:r>
          </a:p>
          <a:p>
            <a:endParaRPr lang="nl-BE" sz="2400" dirty="0"/>
          </a:p>
          <a:p>
            <a:r>
              <a:rPr lang="nl-BE" sz="2400" dirty="0"/>
              <a:t>Gebruik:</a:t>
            </a:r>
          </a:p>
          <a:p>
            <a:pPr marL="0" indent="0">
              <a:buNone/>
            </a:pPr>
            <a:endParaRPr lang="nl-BE" sz="2400" dirty="0"/>
          </a:p>
          <a:p>
            <a:pPr marL="0" indent="0">
              <a:buNone/>
            </a:pPr>
            <a:r>
              <a:rPr lang="nl-BE" sz="2400" dirty="0"/>
              <a:t>t=(1,2,”abc”)		# nieuw tuple met 3 waarden</a:t>
            </a:r>
          </a:p>
          <a:p>
            <a:pPr marL="0" indent="0">
              <a:buNone/>
            </a:pPr>
            <a:r>
              <a:rPr lang="nl-BE" sz="2400" dirty="0"/>
              <a:t>print(t[1])		# print de tweede waarde af</a:t>
            </a:r>
          </a:p>
          <a:p>
            <a:pPr marL="0" indent="0">
              <a:buNone/>
            </a:pPr>
            <a:r>
              <a:rPr lang="nl-BE" sz="2400" dirty="0"/>
              <a:t>s=t+(3,4)		# maak een nieuw tuple door 3 en 4 aan t toe </a:t>
            </a:r>
            <a:br>
              <a:rPr lang="nl-BE" sz="2400" dirty="0"/>
            </a:br>
            <a:r>
              <a:rPr lang="nl-BE" sz="2400" dirty="0"/>
              <a:t>			    te voegen</a:t>
            </a:r>
          </a:p>
        </p:txBody>
      </p:sp>
    </p:spTree>
    <p:extLst>
      <p:ext uri="{BB962C8B-B14F-4D97-AF65-F5344CB8AC3E}">
        <p14:creationId xmlns:p14="http://schemas.microsoft.com/office/powerpoint/2010/main" val="15457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9" y="857250"/>
            <a:ext cx="8843963" cy="52292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D3F949-4EE0-4626-B4A4-79A988592C87}"/>
              </a:ext>
            </a:extLst>
          </p:cNvPr>
          <p:cNvSpPr/>
          <p:nvPr/>
        </p:nvSpPr>
        <p:spPr>
          <a:xfrm>
            <a:off x="0" y="3775046"/>
            <a:ext cx="9076888" cy="2625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8889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05854-90B9-4311-AC0B-1CC24B5CC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Merk 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F5F37-05EA-441B-9EE5-64037B12D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 </a:t>
            </a:r>
            <a:r>
              <a:rPr lang="en-US" dirty="0" err="1"/>
              <a:t>zoals</a:t>
            </a:r>
            <a:r>
              <a:rPr lang="en-US" dirty="0"/>
              <a:t> list zijn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dict</a:t>
            </a:r>
            <a:r>
              <a:rPr lang="en-US" dirty="0"/>
              <a:t> en set mutable</a:t>
            </a:r>
          </a:p>
          <a:p>
            <a:r>
              <a:rPr lang="en-US" dirty="0"/>
              <a:t>Tuple en string zijn </a:t>
            </a:r>
            <a:r>
              <a:rPr lang="en-US" dirty="0" err="1"/>
              <a:t>niet</a:t>
            </a:r>
            <a:r>
              <a:rPr lang="en-US" dirty="0"/>
              <a:t> mutable</a:t>
            </a:r>
          </a:p>
          <a:p>
            <a:endParaRPr lang="en-US" dirty="0"/>
          </a:p>
          <a:p>
            <a:r>
              <a:rPr lang="en-US" dirty="0"/>
              <a:t>We kunnen een set, dictionary, string, tuple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sorteren</a:t>
            </a:r>
            <a:endParaRPr lang="en-US" dirty="0"/>
          </a:p>
          <a:p>
            <a:r>
              <a:rPr lang="en-US" dirty="0" err="1"/>
              <a:t>Wel</a:t>
            </a:r>
            <a:r>
              <a:rPr lang="en-US" dirty="0"/>
              <a:t> een </a:t>
            </a:r>
            <a:r>
              <a:rPr lang="en-US" dirty="0" err="1"/>
              <a:t>gesorteerde</a:t>
            </a:r>
            <a:r>
              <a:rPr lang="en-US" dirty="0"/>
              <a:t> </a:t>
            </a:r>
            <a:r>
              <a:rPr lang="en-US" dirty="0" err="1"/>
              <a:t>lijst</a:t>
            </a:r>
            <a:r>
              <a:rPr lang="en-US" dirty="0"/>
              <a:t> van </a:t>
            </a:r>
            <a:r>
              <a:rPr lang="en-US" dirty="0" err="1"/>
              <a:t>maken</a:t>
            </a:r>
            <a:r>
              <a:rPr lang="en-US" dirty="0"/>
              <a:t> met sorted</a:t>
            </a:r>
          </a:p>
        </p:txBody>
      </p:sp>
    </p:spTree>
    <p:extLst>
      <p:ext uri="{BB962C8B-B14F-4D97-AF65-F5344CB8AC3E}">
        <p14:creationId xmlns:p14="http://schemas.microsoft.com/office/powerpoint/2010/main" val="1705854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C1C86-D13F-45AB-BC4C-1D01F04F6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sorteren</a:t>
            </a:r>
            <a:endParaRPr lang="LID4096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3507270-CD37-43E0-9A5B-3A5C472CB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23" y="1635598"/>
            <a:ext cx="7310063" cy="23083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tekst=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"to be or not to be that is the question"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sorted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(tekst))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sorted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set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(tekst)))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d={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"c"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"d"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"a"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5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"b"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: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JetBrains Mono"/>
              </a:rPr>
              <a:t>3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}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key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sorted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(d):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(key,d[key])</a:t>
            </a:r>
            <a:endParaRPr kumimoji="0" lang="LID4096" altLang="LID4096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FBA293-9456-4182-919A-19F9B551DE4D}"/>
              </a:ext>
            </a:extLst>
          </p:cNvPr>
          <p:cNvSpPr txBox="1"/>
          <p:nvPr/>
        </p:nvSpPr>
        <p:spPr>
          <a:xfrm>
            <a:off x="3394841" y="4143619"/>
            <a:ext cx="55967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2400" dirty="0"/>
              <a:t>[' ', ' ', ' ', ' ', ' ', ' ', ' ', ' ', ' ', 'a', 'b', 'b', </a:t>
            </a:r>
            <a:r>
              <a:rPr lang="nl-BE" sz="2400" dirty="0"/>
              <a:t>…</a:t>
            </a:r>
            <a:r>
              <a:rPr lang="LID4096" sz="2400" dirty="0"/>
              <a:t> </a:t>
            </a:r>
            <a:endParaRPr lang="nl-BE" sz="2400" dirty="0"/>
          </a:p>
          <a:p>
            <a:r>
              <a:rPr lang="LID4096" sz="2400" dirty="0"/>
              <a:t>[' ', 'a', 'b', 'e', 'h', 'i', 'n', 'o', 'q', 'r', 's', 't', 'u']</a:t>
            </a:r>
          </a:p>
          <a:p>
            <a:r>
              <a:rPr lang="LID4096" sz="2400" dirty="0"/>
              <a:t>a 5</a:t>
            </a:r>
          </a:p>
          <a:p>
            <a:r>
              <a:rPr lang="LID4096" sz="2400" dirty="0"/>
              <a:t>b 3</a:t>
            </a:r>
          </a:p>
          <a:p>
            <a:r>
              <a:rPr lang="LID4096" sz="2400" dirty="0"/>
              <a:t>c 5</a:t>
            </a:r>
          </a:p>
          <a:p>
            <a:r>
              <a:rPr lang="LID4096" sz="2400" dirty="0"/>
              <a:t>d 3</a:t>
            </a:r>
          </a:p>
        </p:txBody>
      </p:sp>
    </p:spTree>
    <p:extLst>
      <p:ext uri="{BB962C8B-B14F-4D97-AF65-F5344CB8AC3E}">
        <p14:creationId xmlns:p14="http://schemas.microsoft.com/office/powerpoint/2010/main" val="84107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5619F-5617-4F6F-B0B2-86927D5B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Oefening</a:t>
            </a:r>
            <a:r>
              <a:rPr lang="en-US" dirty="0"/>
              <a:t>: </a:t>
            </a:r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/>
              <a:t>gesprekken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00A9C-8361-4B9D-B639-55A321F26D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Bestand</a:t>
            </a:r>
            <a:r>
              <a:rPr lang="en-US" dirty="0"/>
              <a:t> met </a:t>
            </a:r>
            <a:r>
              <a:rPr lang="en-US" dirty="0" err="1"/>
              <a:t>paren</a:t>
            </a:r>
            <a:r>
              <a:rPr lang="en-US" dirty="0"/>
              <a:t> van </a:t>
            </a:r>
            <a:r>
              <a:rPr lang="en-US" dirty="0" err="1"/>
              <a:t>namen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Beller</a:t>
            </a:r>
            <a:endParaRPr lang="en-US" dirty="0"/>
          </a:p>
          <a:p>
            <a:pPr lvl="1"/>
            <a:r>
              <a:rPr lang="en-US" dirty="0" err="1"/>
              <a:t>Opgebelde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Enkele</a:t>
            </a:r>
            <a:r>
              <a:rPr lang="en-US" dirty="0"/>
              <a:t> </a:t>
            </a:r>
            <a:r>
              <a:rPr lang="en-US" dirty="0" err="1"/>
              <a:t>vragen</a:t>
            </a:r>
            <a:r>
              <a:rPr lang="en-US" dirty="0"/>
              <a:t> die we </a:t>
            </a:r>
            <a:r>
              <a:rPr lang="en-US" dirty="0" err="1"/>
              <a:t>gaan</a:t>
            </a:r>
            <a:r>
              <a:rPr lang="en-US" dirty="0"/>
              <a:t> </a:t>
            </a:r>
            <a:r>
              <a:rPr lang="en-US" dirty="0" err="1"/>
              <a:t>beantwoorden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Wie </a:t>
            </a:r>
            <a:r>
              <a:rPr lang="en-US" dirty="0" err="1"/>
              <a:t>belde</a:t>
            </a:r>
            <a:r>
              <a:rPr lang="en-US" dirty="0"/>
              <a:t> het </a:t>
            </a:r>
            <a:r>
              <a:rPr lang="en-US" dirty="0" err="1"/>
              <a:t>vaakst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Naar </a:t>
            </a:r>
            <a:r>
              <a:rPr lang="en-US" dirty="0" err="1"/>
              <a:t>wie</a:t>
            </a:r>
            <a:r>
              <a:rPr lang="en-US" dirty="0"/>
              <a:t> </a:t>
            </a:r>
            <a:r>
              <a:rPr lang="en-US" dirty="0" err="1"/>
              <a:t>werd</a:t>
            </a:r>
            <a:r>
              <a:rPr lang="en-US" dirty="0"/>
              <a:t> het </a:t>
            </a:r>
            <a:r>
              <a:rPr lang="en-US" dirty="0" err="1"/>
              <a:t>vaakst</a:t>
            </a:r>
            <a:r>
              <a:rPr lang="en-US" dirty="0"/>
              <a:t> </a:t>
            </a:r>
            <a:r>
              <a:rPr lang="en-US" dirty="0" err="1"/>
              <a:t>gebeld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Welke </a:t>
            </a:r>
            <a:r>
              <a:rPr lang="en-US" dirty="0" err="1"/>
              <a:t>personen</a:t>
            </a:r>
            <a:r>
              <a:rPr lang="en-US" dirty="0"/>
              <a:t> </a:t>
            </a:r>
            <a:r>
              <a:rPr lang="en-US" dirty="0" err="1"/>
              <a:t>belden</a:t>
            </a:r>
            <a:r>
              <a:rPr lang="en-US" dirty="0"/>
              <a:t> het </a:t>
            </a:r>
            <a:r>
              <a:rPr lang="en-US" dirty="0" err="1"/>
              <a:t>vaakst</a:t>
            </a:r>
            <a:r>
              <a:rPr lang="en-US" dirty="0"/>
              <a:t> met </a:t>
            </a:r>
            <a:r>
              <a:rPr lang="en-US" dirty="0" err="1"/>
              <a:t>elkaar</a:t>
            </a:r>
            <a:r>
              <a:rPr lang="en-US" dirty="0"/>
              <a:t>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296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7D258-9FAF-4DBC-81EC-CF6553117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lezen</a:t>
            </a: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62FC671E-A618-49E2-A2BD-2520D29D1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9518" y="3170767"/>
            <a:ext cx="5140172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calls.txt"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line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(line)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solidFill>
                <a:srgbClr val="080808"/>
              </a:solidFill>
              <a:latin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40ECE21-83AA-40FD-887A-EB1B5DF78B45}"/>
              </a:ext>
            </a:extLst>
          </p:cNvPr>
          <p:cNvSpPr/>
          <p:nvPr/>
        </p:nvSpPr>
        <p:spPr>
          <a:xfrm>
            <a:off x="2396970" y="1944209"/>
            <a:ext cx="1083076" cy="630315"/>
          </a:xfrm>
          <a:prstGeom prst="wedgeRectCallout">
            <a:avLst>
              <a:gd name="adj1" fmla="val -19193"/>
              <a:gd name="adj2" fmla="val 15827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openen</a:t>
            </a:r>
            <a:endParaRPr lang="en-US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4FDDCFC-AE15-402C-AAC3-93EF9065C1AD}"/>
              </a:ext>
            </a:extLst>
          </p:cNvPr>
          <p:cNvSpPr/>
          <p:nvPr/>
        </p:nvSpPr>
        <p:spPr>
          <a:xfrm>
            <a:off x="5221548" y="2423603"/>
            <a:ext cx="1916097" cy="409853"/>
          </a:xfrm>
          <a:prstGeom prst="wedgeRectCallout">
            <a:avLst>
              <a:gd name="adj1" fmla="val -79849"/>
              <a:gd name="adj2" fmla="val 1554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Voor </a:t>
            </a:r>
            <a:r>
              <a:rPr lang="en-US" dirty="0" err="1"/>
              <a:t>lezen</a:t>
            </a:r>
            <a:r>
              <a:rPr lang="en-US" dirty="0"/>
              <a:t> (</a:t>
            </a:r>
            <a:r>
              <a:rPr lang="en-US" u="sng" dirty="0"/>
              <a:t>r</a:t>
            </a:r>
            <a:r>
              <a:rPr lang="en-US" dirty="0"/>
              <a:t>ead)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45E84566-DF06-416B-BA97-4B2FC5DCCDA2}"/>
              </a:ext>
            </a:extLst>
          </p:cNvPr>
          <p:cNvSpPr/>
          <p:nvPr/>
        </p:nvSpPr>
        <p:spPr>
          <a:xfrm>
            <a:off x="3793723" y="1910178"/>
            <a:ext cx="1916097" cy="409853"/>
          </a:xfrm>
          <a:prstGeom prst="wedgeRectCallout">
            <a:avLst>
              <a:gd name="adj1" fmla="val -47417"/>
              <a:gd name="adj2" fmla="val 2745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bestandsnaam</a:t>
            </a:r>
            <a:endParaRPr lang="en-US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3CDA560D-46E8-4B8B-B1FB-C88964351112}"/>
              </a:ext>
            </a:extLst>
          </p:cNvPr>
          <p:cNvSpPr/>
          <p:nvPr/>
        </p:nvSpPr>
        <p:spPr>
          <a:xfrm>
            <a:off x="818224" y="2593758"/>
            <a:ext cx="1083076" cy="630315"/>
          </a:xfrm>
          <a:prstGeom prst="wedgeRectCallout">
            <a:avLst>
              <a:gd name="adj1" fmla="val 73430"/>
              <a:gd name="adj2" fmla="val 822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object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3061FF5-3B32-4791-A217-3AC4A6779D81}"/>
              </a:ext>
            </a:extLst>
          </p:cNvPr>
          <p:cNvSpPr/>
          <p:nvPr/>
        </p:nvSpPr>
        <p:spPr>
          <a:xfrm>
            <a:off x="4548324" y="3784846"/>
            <a:ext cx="3459333" cy="955829"/>
          </a:xfrm>
          <a:prstGeom prst="wedgeRectCallout">
            <a:avLst>
              <a:gd name="adj1" fmla="val -72743"/>
              <a:gd name="adj2" fmla="val -157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objecten</a:t>
            </a:r>
            <a:r>
              <a:rPr lang="en-US" dirty="0"/>
              <a:t> zijn </a:t>
            </a:r>
            <a:r>
              <a:rPr lang="en-US" i="1" dirty="0" err="1"/>
              <a:t>itereerbaar</a:t>
            </a:r>
            <a:r>
              <a:rPr lang="en-US" i="1" dirty="0"/>
              <a:t>;</a:t>
            </a:r>
          </a:p>
          <a:p>
            <a:pPr algn="ctr"/>
            <a:r>
              <a:rPr lang="en-US" dirty="0" err="1"/>
              <a:t>Lijnen</a:t>
            </a:r>
            <a:r>
              <a:rPr lang="en-US" dirty="0"/>
              <a:t> in het </a:t>
            </a:r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een voor een </a:t>
            </a:r>
            <a:r>
              <a:rPr lang="en-US" dirty="0" err="1"/>
              <a:t>afgelopen</a:t>
            </a:r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DEF3AF9A-DE9A-4650-BD64-6EC9637F5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963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66B9606C-323B-4E2C-9D93-181F0EF5400E}"/>
              </a:ext>
            </a:extLst>
          </p:cNvPr>
          <p:cNvSpPr/>
          <p:nvPr/>
        </p:nvSpPr>
        <p:spPr>
          <a:xfrm>
            <a:off x="3910612" y="5011446"/>
            <a:ext cx="1131906" cy="652508"/>
          </a:xfrm>
          <a:prstGeom prst="wedgeRectCallout">
            <a:avLst>
              <a:gd name="adj1" fmla="val -105684"/>
              <a:gd name="adj2" fmla="val -10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Sluit het </a:t>
            </a:r>
            <a:r>
              <a:rPr lang="en-US" dirty="0" err="1"/>
              <a:t>bestand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720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D1D1C-CD7E-4032-A8E6-27A6E861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schrijven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35442-DDC3-48E7-9E7A-1F0049CB9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060" y="2463526"/>
            <a:ext cx="3906174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calls.txt"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f2=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open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"calls2.txt"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,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"w"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line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    f2.write(line)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f2.close()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CA19BE99-AA9F-4F6B-A2F9-A2052C419C86}"/>
              </a:ext>
            </a:extLst>
          </p:cNvPr>
          <p:cNvSpPr/>
          <p:nvPr/>
        </p:nvSpPr>
        <p:spPr>
          <a:xfrm>
            <a:off x="4662255" y="1970841"/>
            <a:ext cx="2715089" cy="409853"/>
          </a:xfrm>
          <a:prstGeom prst="wedgeRectCallout">
            <a:avLst>
              <a:gd name="adj1" fmla="val -61538"/>
              <a:gd name="adj2" fmla="val 1814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Voor </a:t>
            </a:r>
            <a:r>
              <a:rPr lang="en-US" dirty="0" err="1"/>
              <a:t>schrijven</a:t>
            </a:r>
            <a:r>
              <a:rPr lang="en-US" dirty="0"/>
              <a:t> (</a:t>
            </a:r>
            <a:r>
              <a:rPr lang="en-US" u="sng" dirty="0"/>
              <a:t>w</a:t>
            </a:r>
            <a:r>
              <a:rPr lang="en-US" dirty="0"/>
              <a:t>rite)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8A9BAB84-395C-4AE6-AC3F-0392498F02A0}"/>
              </a:ext>
            </a:extLst>
          </p:cNvPr>
          <p:cNvSpPr/>
          <p:nvPr/>
        </p:nvSpPr>
        <p:spPr>
          <a:xfrm>
            <a:off x="3598414" y="4662254"/>
            <a:ext cx="3059838" cy="409853"/>
          </a:xfrm>
          <a:prstGeom prst="wedgeRectCallout">
            <a:avLst>
              <a:gd name="adj1" fmla="val -86319"/>
              <a:gd name="adj2" fmla="val -14129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Schrijf</a:t>
            </a:r>
            <a:r>
              <a:rPr lang="en-US" dirty="0"/>
              <a:t> </a:t>
            </a:r>
            <a:r>
              <a:rPr lang="en-US" dirty="0" err="1"/>
              <a:t>weg</a:t>
            </a:r>
            <a:r>
              <a:rPr lang="en-US" dirty="0"/>
              <a:t> naar een </a:t>
            </a:r>
            <a:r>
              <a:rPr lang="en-US" dirty="0" err="1"/>
              <a:t>bestand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2946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56368-9684-44D7-A5DE-B3BC5629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Ingelezen</a:t>
            </a:r>
            <a:r>
              <a:rPr lang="en-US" dirty="0"/>
              <a:t> </a:t>
            </a:r>
            <a:r>
              <a:rPr lang="en-US" dirty="0" err="1"/>
              <a:t>lijn</a:t>
            </a:r>
            <a:r>
              <a:rPr lang="en-US" dirty="0"/>
              <a:t> </a:t>
            </a:r>
            <a:r>
              <a:rPr lang="en-US" dirty="0" err="1"/>
              <a:t>interpreteren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3EEB0A7-2A47-47C7-8B3D-CAF2D6E9E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41" y="2211786"/>
            <a:ext cx="5184560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f=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open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"calls.txt"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,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"r"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for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line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in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f: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line=line.strip()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record=line.split()</a:t>
            </a:r>
            <a:b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((record[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],record[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</a:t>
            </a:r>
            <a:r>
              <a:rPr kumimoji="0" lang="LID4096" altLang="LID4096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]))</a:t>
            </a:r>
            <a:endParaRPr kumimoji="0" lang="LID4096" altLang="LID4096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6E77D31-CA5A-43B8-8E10-40A860538329}"/>
              </a:ext>
            </a:extLst>
          </p:cNvPr>
          <p:cNvSpPr/>
          <p:nvPr/>
        </p:nvSpPr>
        <p:spPr>
          <a:xfrm>
            <a:off x="4768786" y="1677878"/>
            <a:ext cx="4064495" cy="1154099"/>
          </a:xfrm>
          <a:prstGeom prst="wedgeRectCallout">
            <a:avLst>
              <a:gd name="adj1" fmla="val -87065"/>
              <a:gd name="adj2" fmla="val 599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 </a:t>
            </a:r>
            <a:r>
              <a:rPr lang="en-US" dirty="0" err="1"/>
              <a:t>meeste</a:t>
            </a:r>
            <a:r>
              <a:rPr lang="en-US" dirty="0"/>
              <a:t> </a:t>
            </a:r>
            <a:r>
              <a:rPr lang="en-US" dirty="0" err="1"/>
              <a:t>lijnen</a:t>
            </a:r>
            <a:r>
              <a:rPr lang="en-US" dirty="0"/>
              <a:t> </a:t>
            </a:r>
            <a:r>
              <a:rPr lang="en-US" dirty="0" err="1"/>
              <a:t>eindigen</a:t>
            </a:r>
            <a:r>
              <a:rPr lang="en-US" dirty="0"/>
              <a:t> met een newline </a:t>
            </a:r>
            <a:r>
              <a:rPr lang="en-US" dirty="0" err="1"/>
              <a:t>karakter</a:t>
            </a:r>
            <a:r>
              <a:rPr lang="en-US" dirty="0"/>
              <a:t>; </a:t>
            </a:r>
            <a:r>
              <a:rPr lang="en-US" dirty="0" err="1"/>
              <a:t>enkel</a:t>
            </a:r>
            <a:r>
              <a:rPr lang="en-US" dirty="0"/>
              <a:t> de </a:t>
            </a:r>
            <a:r>
              <a:rPr lang="en-US" dirty="0" err="1"/>
              <a:t>allerlaatste</a:t>
            </a:r>
            <a:r>
              <a:rPr lang="en-US" dirty="0"/>
              <a:t> </a:t>
            </a:r>
            <a:r>
              <a:rPr lang="en-US" dirty="0" err="1"/>
              <a:t>lijn</a:t>
            </a:r>
            <a:r>
              <a:rPr lang="en-US" dirty="0"/>
              <a:t> in het </a:t>
            </a:r>
            <a:r>
              <a:rPr lang="en-US" dirty="0" err="1"/>
              <a:t>bestand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niet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06564BA-C084-4D21-8116-475861560897}"/>
              </a:ext>
            </a:extLst>
          </p:cNvPr>
          <p:cNvSpPr/>
          <p:nvPr/>
        </p:nvSpPr>
        <p:spPr>
          <a:xfrm>
            <a:off x="4768786" y="3076798"/>
            <a:ext cx="4045260" cy="424650"/>
          </a:xfrm>
          <a:prstGeom prst="wedgeRectCallout">
            <a:avLst>
              <a:gd name="adj1" fmla="val -77020"/>
              <a:gd name="adj2" fmla="val 196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Dat</a:t>
            </a:r>
            <a:r>
              <a:rPr lang="en-US" dirty="0"/>
              <a:t> newline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halen</a:t>
            </a:r>
            <a:r>
              <a:rPr lang="en-US" dirty="0"/>
              <a:t> we </a:t>
            </a:r>
            <a:r>
              <a:rPr lang="en-US" dirty="0" err="1"/>
              <a:t>weg</a:t>
            </a:r>
            <a:endParaRPr lang="en-US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F6654B2-2952-4A07-8128-84F4F8F2C048}"/>
              </a:ext>
            </a:extLst>
          </p:cNvPr>
          <p:cNvSpPr/>
          <p:nvPr/>
        </p:nvSpPr>
        <p:spPr>
          <a:xfrm>
            <a:off x="5394862" y="4127288"/>
            <a:ext cx="3522957" cy="875931"/>
          </a:xfrm>
          <a:prstGeom prst="wedgeRectCallout">
            <a:avLst>
              <a:gd name="adj1" fmla="val -87723"/>
              <a:gd name="adj2" fmla="val -6926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string.split</a:t>
            </a:r>
            <a:r>
              <a:rPr lang="en-US" dirty="0"/>
              <a:t>() </a:t>
            </a:r>
            <a:r>
              <a:rPr lang="en-US" dirty="0" err="1"/>
              <a:t>splitst</a:t>
            </a:r>
            <a:r>
              <a:rPr lang="en-US" dirty="0"/>
              <a:t> een string op basis van </a:t>
            </a:r>
            <a:r>
              <a:rPr lang="en-US" dirty="0" err="1"/>
              <a:t>witruimte</a:t>
            </a:r>
            <a:r>
              <a:rPr lang="en-US" dirty="0"/>
              <a:t> (</a:t>
            </a:r>
            <a:r>
              <a:rPr lang="en-US" dirty="0" err="1"/>
              <a:t>spatie</a:t>
            </a:r>
            <a:r>
              <a:rPr lang="en-US" dirty="0"/>
              <a:t>, tab)</a:t>
            </a:r>
          </a:p>
          <a:p>
            <a:pPr algn="ctr"/>
            <a:r>
              <a:rPr lang="en-US" dirty="0"/>
              <a:t>en </a:t>
            </a:r>
            <a:r>
              <a:rPr lang="en-US" dirty="0" err="1"/>
              <a:t>geeft</a:t>
            </a:r>
            <a:r>
              <a:rPr lang="en-US" dirty="0"/>
              <a:t> een </a:t>
            </a:r>
            <a:r>
              <a:rPr lang="en-US" dirty="0" err="1"/>
              <a:t>lijst</a:t>
            </a:r>
            <a:r>
              <a:rPr lang="en-US" dirty="0"/>
              <a:t> van strings </a:t>
            </a:r>
            <a:r>
              <a:rPr lang="en-US" dirty="0" err="1"/>
              <a:t>terug</a:t>
            </a:r>
            <a:r>
              <a:rPr lang="en-US" dirty="0"/>
              <a:t> 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DCEC8880-46C3-4008-9A1A-0B558A4F07C5}"/>
              </a:ext>
            </a:extLst>
          </p:cNvPr>
          <p:cNvSpPr/>
          <p:nvPr/>
        </p:nvSpPr>
        <p:spPr>
          <a:xfrm>
            <a:off x="2732342" y="5503595"/>
            <a:ext cx="4817618" cy="927718"/>
          </a:xfrm>
          <a:prstGeom prst="wedgeRectCallout">
            <a:avLst>
              <a:gd name="adj1" fmla="val -46243"/>
              <a:gd name="adj2" fmla="val -1566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We </a:t>
            </a:r>
            <a:r>
              <a:rPr lang="en-US" dirty="0" err="1"/>
              <a:t>gaan</a:t>
            </a:r>
            <a:r>
              <a:rPr lang="en-US" dirty="0"/>
              <a:t> </a:t>
            </a:r>
            <a:r>
              <a:rPr lang="en-US" dirty="0" err="1"/>
              <a:t>ervan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er twee strings </a:t>
            </a:r>
            <a:r>
              <a:rPr lang="en-US" dirty="0" err="1"/>
              <a:t>gescheiden</a:t>
            </a:r>
            <a:r>
              <a:rPr lang="en-US" dirty="0"/>
              <a:t> door </a:t>
            </a:r>
            <a:r>
              <a:rPr lang="en-US" dirty="0" err="1"/>
              <a:t>witruimte</a:t>
            </a:r>
            <a:r>
              <a:rPr lang="en-US" dirty="0"/>
              <a:t> per </a:t>
            </a:r>
            <a:r>
              <a:rPr lang="en-US" dirty="0" err="1"/>
              <a:t>lijn</a:t>
            </a:r>
            <a:r>
              <a:rPr lang="en-US" dirty="0"/>
              <a:t> </a:t>
            </a:r>
            <a:r>
              <a:rPr lang="en-US" dirty="0" err="1"/>
              <a:t>staan</a:t>
            </a:r>
            <a:r>
              <a:rPr lang="en-US" dirty="0"/>
              <a:t>; we </a:t>
            </a:r>
            <a:r>
              <a:rPr lang="en-US" dirty="0" err="1"/>
              <a:t>maken</a:t>
            </a:r>
            <a:r>
              <a:rPr lang="en-US" dirty="0"/>
              <a:t> een </a:t>
            </a:r>
            <a:r>
              <a:rPr lang="en-US" dirty="0" err="1"/>
              <a:t>tupel</a:t>
            </a:r>
            <a:r>
              <a:rPr lang="en-US" dirty="0"/>
              <a:t> met </a:t>
            </a:r>
            <a:r>
              <a:rPr lang="en-US" dirty="0" err="1"/>
              <a:t>deze</a:t>
            </a:r>
            <a:r>
              <a:rPr lang="en-US" dirty="0"/>
              <a:t> twee strings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9E0607A-7719-4854-FC8D-653951EF1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LID4096" altLang="LID4096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772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676CD-A22C-4692-A445-C52F7B86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Uitvoer</a:t>
            </a:r>
            <a:r>
              <a:rPr lang="en-US" dirty="0"/>
              <a:t>:</a:t>
            </a:r>
          </a:p>
        </p:txBody>
      </p:sp>
      <p:sp>
        <p:nvSpPr>
          <p:cNvPr id="4" name="Flowchart: Document 3">
            <a:extLst>
              <a:ext uri="{FF2B5EF4-FFF2-40B4-BE49-F238E27FC236}">
                <a16:creationId xmlns:a16="http://schemas.microsoft.com/office/drawing/2014/main" id="{870A4729-1946-4ACC-9C66-56CC4E2E85F2}"/>
              </a:ext>
            </a:extLst>
          </p:cNvPr>
          <p:cNvSpPr/>
          <p:nvPr/>
        </p:nvSpPr>
        <p:spPr>
          <a:xfrm>
            <a:off x="585927" y="2334826"/>
            <a:ext cx="1890944" cy="2618913"/>
          </a:xfrm>
          <a:prstGeom prst="flowChart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Jawad   Isabelle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Omar  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Dayenne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Thibault  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Anass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Lune   Stephen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Thibault   Arthur</a:t>
            </a:r>
          </a:p>
          <a:p>
            <a:r>
              <a:rPr lang="en-US" altLang="en-US" dirty="0">
                <a:solidFill>
                  <a:srgbClr val="080808"/>
                </a:solidFill>
                <a:latin typeface="JetBrains Mono"/>
              </a:rPr>
              <a:t>…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7267A-879F-4994-AEF9-53E288389760}"/>
              </a:ext>
            </a:extLst>
          </p:cNvPr>
          <p:cNvSpPr txBox="1"/>
          <p:nvPr/>
        </p:nvSpPr>
        <p:spPr>
          <a:xfrm>
            <a:off x="1056443" y="5104660"/>
            <a:ext cx="89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calls.txt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94C5F499-9A6C-4CB4-A81D-1989539D16CA}"/>
              </a:ext>
            </a:extLst>
          </p:cNvPr>
          <p:cNvSpPr/>
          <p:nvPr/>
        </p:nvSpPr>
        <p:spPr>
          <a:xfrm>
            <a:off x="2974019" y="2814222"/>
            <a:ext cx="3630967" cy="648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AA388711-CD9C-4BAF-AE9F-86080FEA8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168" y="2248385"/>
            <a:ext cx="2370339" cy="2031325"/>
          </a:xfrm>
          <a:prstGeom prst="rect">
            <a:avLst/>
          </a:prstGeom>
          <a:solidFill>
            <a:srgbClr val="FFFFFF">
              <a:alpha val="63000"/>
            </a:srgbClr>
          </a:solidFill>
          <a:ln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f=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open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"calls.txt"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,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</a:rPr>
              <a:t>"r"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for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line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</a:rPr>
              <a:t>in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f: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line=line.strip()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record=line.split()</a:t>
            </a:r>
            <a:b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</a:b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    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Arial Unicode MS"/>
              </a:rPr>
              <a:t>print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((record[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0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],record[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</a:rPr>
              <a:t>1</a:t>
            </a:r>
            <a:r>
              <a:rPr kumimoji="0" lang="LID4096" altLang="LID4096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</a:rPr>
              <a:t>]))</a:t>
            </a:r>
            <a:endParaRPr kumimoji="0" lang="LID4096" altLang="LID4096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f.close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()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6B854D-7AB6-4BCD-B1A4-E59A2E132A9B}"/>
              </a:ext>
            </a:extLst>
          </p:cNvPr>
          <p:cNvSpPr txBox="1"/>
          <p:nvPr/>
        </p:nvSpPr>
        <p:spPr>
          <a:xfrm>
            <a:off x="6786979" y="2532757"/>
            <a:ext cx="214395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('Jawad', 'Isabelle')</a:t>
            </a:r>
          </a:p>
          <a:p>
            <a:r>
              <a:rPr lang="en-US" dirty="0"/>
              <a:t>('Omar', '</a:t>
            </a:r>
            <a:r>
              <a:rPr lang="en-US" dirty="0" err="1"/>
              <a:t>Dayenne</a:t>
            </a:r>
            <a:r>
              <a:rPr lang="en-US" dirty="0"/>
              <a:t>')</a:t>
            </a:r>
          </a:p>
          <a:p>
            <a:r>
              <a:rPr lang="en-US" dirty="0"/>
              <a:t>('Thibault', '</a:t>
            </a:r>
            <a:r>
              <a:rPr lang="en-US" dirty="0" err="1"/>
              <a:t>Anass</a:t>
            </a:r>
            <a:r>
              <a:rPr lang="en-US" dirty="0"/>
              <a:t>')</a:t>
            </a:r>
          </a:p>
          <a:p>
            <a:r>
              <a:rPr lang="en-US" dirty="0"/>
              <a:t>('Lune', 'Stephen')</a:t>
            </a:r>
          </a:p>
          <a:p>
            <a:r>
              <a:rPr lang="en-US" dirty="0"/>
              <a:t>('Thibault', 'Arthur')</a:t>
            </a:r>
          </a:p>
        </p:txBody>
      </p:sp>
    </p:spTree>
    <p:extLst>
      <p:ext uri="{BB962C8B-B14F-4D97-AF65-F5344CB8AC3E}">
        <p14:creationId xmlns:p14="http://schemas.microsoft.com/office/powerpoint/2010/main" val="1950576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Lijst Parameters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227" y="2338686"/>
            <a:ext cx="4071938" cy="26306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785" y="5027772"/>
            <a:ext cx="1328738" cy="23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86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9AAA-2C47-464D-8E8C-149E011FD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Vragen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62AED-B65E-436D-9EA1-DE1BDDC3A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Hoeveel personen zijn er in totaal?</a:t>
            </a:r>
          </a:p>
          <a:p>
            <a:r>
              <a:rPr lang="nl-NL" dirty="0"/>
              <a:t>Wat is het totale aantal gesprekken en wat is het aantal unieke gesprekken?</a:t>
            </a:r>
          </a:p>
        </p:txBody>
      </p:sp>
    </p:spTree>
    <p:extLst>
      <p:ext uri="{BB962C8B-B14F-4D97-AF65-F5344CB8AC3E}">
        <p14:creationId xmlns:p14="http://schemas.microsoft.com/office/powerpoint/2010/main" val="23941217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F6D35-AE59-9633-BEF6-50EAFD2D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Vragen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D70DA-082E-E255-68D9-A785B36CE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Welke personen waren bij het grootste aantal gesprekken betrokken (als beller of als opgebelde) en bij hoeveel gesprekken is dat ?</a:t>
            </a:r>
          </a:p>
          <a:p>
            <a:r>
              <a:rPr lang="nl-NL" dirty="0"/>
              <a:t>Welke personen hadden contact met het grootste aantal andere mensen?</a:t>
            </a:r>
          </a:p>
          <a:p>
            <a:pPr marL="0" indent="0">
              <a:buNone/>
            </a:pP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659130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3CA8-F180-1982-A8D2-0D954549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Vragen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04C94-99B0-8B38-6BA2-D0F6F5FB1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Welke paren van mensen hadden het meeste contact met elkaar?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68785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DAA7C5-17FB-E4DA-F237-9460154A5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313" y="1825625"/>
            <a:ext cx="4198062" cy="3923597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F3D0319F-D614-F374-DAE8-33323A87F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5597631"/>
            <a:ext cx="6724437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from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words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33B3"/>
                </a:solidFill>
                <a:effectLst/>
                <a:latin typeface="JetBrains Mono"/>
              </a:rPr>
              <a:t>import 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woordenBoek</a:t>
            </a:r>
            <a:b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</a:b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JetBrains Mono"/>
              </a:rPr>
              <a:t>print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(match(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67D17"/>
                </a:solidFill>
                <a:effectLst/>
                <a:latin typeface="JetBrains Mono"/>
              </a:rPr>
              <a:t>"p??h??“</a:t>
            </a:r>
            <a:r>
              <a:rPr kumimoji="0" lang="nl-BE" altLang="LID4096" sz="3200" b="0" i="0" u="none" strike="noStrike" cap="none" normalizeH="0" baseline="0" dirty="0">
                <a:ln>
                  <a:noFill/>
                </a:ln>
                <a:effectLst/>
                <a:latin typeface="JetBrains Mono"/>
              </a:rPr>
              <a:t>,</a:t>
            </a:r>
            <a:r>
              <a:rPr kumimoji="0" lang="nl-BE" altLang="LID4096" sz="3200" b="0" i="0" u="none" strike="noStrike" cap="none" normalizeH="0" baseline="0" dirty="0" err="1">
                <a:ln>
                  <a:noFill/>
                </a:ln>
                <a:effectLst/>
                <a:latin typeface="JetBrains Mono"/>
              </a:rPr>
              <a:t>woordenBoek</a:t>
            </a:r>
            <a:r>
              <a:rPr kumimoji="0" lang="LID4096" altLang="LID4096" sz="32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latin typeface="JetBrains Mono"/>
              </a:rPr>
              <a:t>))</a:t>
            </a:r>
            <a:endParaRPr kumimoji="0" lang="LID4096" altLang="LID4096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642CEE-0CCD-3CE9-8740-4B2843BA8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Uitdaging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EE1A-E4EF-67B5-C4C4-B0E7DD5B1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Los volgende puzzel op: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314947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698" y="1619667"/>
            <a:ext cx="4988123" cy="347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19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Lijst parameters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566" y="2245739"/>
            <a:ext cx="4104085" cy="289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14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610" y="1705571"/>
            <a:ext cx="3805645" cy="355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78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770" y="2719349"/>
            <a:ext cx="3207544" cy="31789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00" y="1601352"/>
            <a:ext cx="5472113" cy="49863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5342156" y="3863468"/>
              <a:ext cx="3699810" cy="257337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32796" y="3854108"/>
                <a:ext cx="3718530" cy="2592091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itle 1">
            <a:extLst>
              <a:ext uri="{FF2B5EF4-FFF2-40B4-BE49-F238E27FC236}">
                <a16:creationId xmlns:a16="http://schemas.microsoft.com/office/drawing/2014/main" id="{7095D67A-6603-4F02-B4DB-0B8A34770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373307" cy="1325563"/>
          </a:xfrm>
        </p:spPr>
        <p:txBody>
          <a:bodyPr>
            <a:normAutofit/>
          </a:bodyPr>
          <a:lstStyle/>
          <a:p>
            <a:r>
              <a:rPr lang="nl-BE" dirty="0"/>
              <a:t>Vlugge vraag: wat loopt er hier mis?</a:t>
            </a:r>
          </a:p>
        </p:txBody>
      </p:sp>
    </p:spTree>
    <p:extLst>
      <p:ext uri="{BB962C8B-B14F-4D97-AF65-F5344CB8AC3E}">
        <p14:creationId xmlns:p14="http://schemas.microsoft.com/office/powerpoint/2010/main" val="3337709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347" y="953896"/>
            <a:ext cx="5191364" cy="49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45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EBF141-C6FD-4AFA-AA3F-AF7C343123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9AB603-B25B-491B-87C1-F4F2332BE418}">
  <ds:schemaRefs>
    <ds:schemaRef ds:uri="http://purl.org/dc/dcmitype/"/>
    <ds:schemaRef ds:uri="f3656e2d-d63d-4e13-ab43-eb9d33494d65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bf76264-579c-4c83-88ff-d6da86131101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9D37A90-2C04-454E-8294-EA8AE88F41F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2122</Words>
  <Application>Microsoft Office PowerPoint</Application>
  <PresentationFormat>On-screen Show (4:3)</PresentationFormat>
  <Paragraphs>203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Arial Unicode MS</vt:lpstr>
      <vt:lpstr>Calibri</vt:lpstr>
      <vt:lpstr>Calibri Light</vt:lpstr>
      <vt:lpstr>JetBrains Mono</vt:lpstr>
      <vt:lpstr>Office Theme</vt:lpstr>
      <vt:lpstr>Inleiding Programmeren</vt:lpstr>
      <vt:lpstr>Wat zagen we vorige keer?</vt:lpstr>
      <vt:lpstr>Verschillende vormen van copy:</vt:lpstr>
      <vt:lpstr>Lijst Parameters</vt:lpstr>
      <vt:lpstr>PowerPoint Presentation</vt:lpstr>
      <vt:lpstr>Lijst parameters</vt:lpstr>
      <vt:lpstr>PowerPoint Presentation</vt:lpstr>
      <vt:lpstr>Vlugge vraag: wat loopt er hier mis?</vt:lpstr>
      <vt:lpstr>PowerPoint Presentation</vt:lpstr>
      <vt:lpstr>PowerPoint Presentation</vt:lpstr>
      <vt:lpstr>Vlugge vraag: wat is het resultaat?</vt:lpstr>
      <vt:lpstr>Lijsten als parameters</vt:lpstr>
      <vt:lpstr>Vlugge vraag</vt:lpstr>
      <vt:lpstr>Opmerking: lijst sorteren</vt:lpstr>
      <vt:lpstr>Voorbeeld : lijst sorteren</vt:lpstr>
      <vt:lpstr>Voorbeeld : lijst sorteren</vt:lpstr>
      <vt:lpstr>Opmerking: strings</vt:lpstr>
      <vt:lpstr>Voorbeeld: strings</vt:lpstr>
      <vt:lpstr>String functies</vt:lpstr>
      <vt:lpstr>Oefening</vt:lpstr>
      <vt:lpstr>Andere Collectie Types</vt:lpstr>
      <vt:lpstr>set</vt:lpstr>
      <vt:lpstr>set: gebruik</vt:lpstr>
      <vt:lpstr>set operaties</vt:lpstr>
      <vt:lpstr>Set vergelijkingen</vt:lpstr>
      <vt:lpstr>Set: Voorbeeld</vt:lpstr>
      <vt:lpstr>Set: aantal unieke elementen lijst</vt:lpstr>
      <vt:lpstr>dict</vt:lpstr>
      <vt:lpstr>dict: gebruik</vt:lpstr>
      <vt:lpstr>dict: voorbeeld</vt:lpstr>
      <vt:lpstr>tuple</vt:lpstr>
      <vt:lpstr>PowerPoint Presentation</vt:lpstr>
      <vt:lpstr>Merk op</vt:lpstr>
      <vt:lpstr>Voorbeeld: sorteren</vt:lpstr>
      <vt:lpstr>Oefening: Analyse gesprekken</vt:lpstr>
      <vt:lpstr>Bestand lezen</vt:lpstr>
      <vt:lpstr>Bestand schrijven</vt:lpstr>
      <vt:lpstr>Ingelezen lijn interpreteren</vt:lpstr>
      <vt:lpstr>Uitvoer:</vt:lpstr>
      <vt:lpstr>Vragen</vt:lpstr>
      <vt:lpstr>Vragen</vt:lpstr>
      <vt:lpstr>Vragen</vt:lpstr>
      <vt:lpstr>Uitdaging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123</cp:revision>
  <dcterms:created xsi:type="dcterms:W3CDTF">2016-09-22T14:02:37Z</dcterms:created>
  <dcterms:modified xsi:type="dcterms:W3CDTF">2025-03-04T10:29:53Z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