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1"/>
  </p:notesMasterIdLst>
  <p:sldIdLst>
    <p:sldId id="256" r:id="rId5"/>
    <p:sldId id="257" r:id="rId6"/>
    <p:sldId id="258" r:id="rId7"/>
    <p:sldId id="262" r:id="rId8"/>
    <p:sldId id="265" r:id="rId9"/>
    <p:sldId id="264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on Calders" userId="8cb5987f-24a7-4554-8d12-6611cca8efc6" providerId="ADAL" clId="{C73F29D5-BF87-4D5B-BC8A-BBF3D5D305E8}"/>
    <pc:docChg chg="undo custSel addSld delSld modSld sldOrd">
      <pc:chgData name="Toon Calders" userId="8cb5987f-24a7-4554-8d12-6611cca8efc6" providerId="ADAL" clId="{C73F29D5-BF87-4D5B-BC8A-BBF3D5D305E8}" dt="2023-03-28T09:15:43.489" v="2483" actId="2696"/>
      <pc:docMkLst>
        <pc:docMk/>
      </pc:docMkLst>
      <pc:sldChg chg="modSp mod">
        <pc:chgData name="Toon Calders" userId="8cb5987f-24a7-4554-8d12-6611cca8efc6" providerId="ADAL" clId="{C73F29D5-BF87-4D5B-BC8A-BBF3D5D305E8}" dt="2023-03-27T22:36:25.017" v="15" actId="20577"/>
        <pc:sldMkLst>
          <pc:docMk/>
          <pc:sldMk cId="70805391" sldId="256"/>
        </pc:sldMkLst>
        <pc:spChg chg="mod">
          <ac:chgData name="Toon Calders" userId="8cb5987f-24a7-4554-8d12-6611cca8efc6" providerId="ADAL" clId="{C73F29D5-BF87-4D5B-BC8A-BBF3D5D305E8}" dt="2023-03-27T22:36:25.017" v="15" actId="20577"/>
          <ac:spMkLst>
            <pc:docMk/>
            <pc:sldMk cId="70805391" sldId="256"/>
            <ac:spMk id="3" creationId="{00000000-0000-0000-0000-000000000000}"/>
          </ac:spMkLst>
        </pc:spChg>
      </pc:sldChg>
      <pc:sldChg chg="delSp modSp mod">
        <pc:chgData name="Toon Calders" userId="8cb5987f-24a7-4554-8d12-6611cca8efc6" providerId="ADAL" clId="{C73F29D5-BF87-4D5B-BC8A-BBF3D5D305E8}" dt="2023-03-27T22:38:48.658" v="203" actId="139"/>
        <pc:sldMkLst>
          <pc:docMk/>
          <pc:sldMk cId="3412717484" sldId="257"/>
        </pc:sldMkLst>
        <pc:spChg chg="mod">
          <ac:chgData name="Toon Calders" userId="8cb5987f-24a7-4554-8d12-6611cca8efc6" providerId="ADAL" clId="{C73F29D5-BF87-4D5B-BC8A-BBF3D5D305E8}" dt="2023-03-27T22:36:37.548" v="23" actId="20577"/>
          <ac:spMkLst>
            <pc:docMk/>
            <pc:sldMk cId="3412717484" sldId="257"/>
            <ac:spMk id="2" creationId="{00000000-0000-0000-0000-000000000000}"/>
          </ac:spMkLst>
        </pc:spChg>
        <pc:spChg chg="mod">
          <ac:chgData name="Toon Calders" userId="8cb5987f-24a7-4554-8d12-6611cca8efc6" providerId="ADAL" clId="{C73F29D5-BF87-4D5B-BC8A-BBF3D5D305E8}" dt="2023-03-27T22:38:48.658" v="203" actId="139"/>
          <ac:spMkLst>
            <pc:docMk/>
            <pc:sldMk cId="3412717484" sldId="257"/>
            <ac:spMk id="3" creationId="{00000000-0000-0000-0000-000000000000}"/>
          </ac:spMkLst>
        </pc:spChg>
        <pc:spChg chg="del">
          <ac:chgData name="Toon Calders" userId="8cb5987f-24a7-4554-8d12-6611cca8efc6" providerId="ADAL" clId="{C73F29D5-BF87-4D5B-BC8A-BBF3D5D305E8}" dt="2023-03-27T22:36:31.497" v="16" actId="478"/>
          <ac:spMkLst>
            <pc:docMk/>
            <pc:sldMk cId="3412717484" sldId="257"/>
            <ac:spMk id="5" creationId="{206784A5-EE11-8AC1-2D63-CE654B5DA0CF}"/>
          </ac:spMkLst>
        </pc:spChg>
      </pc:sldChg>
      <pc:sldChg chg="addSp modSp new mod">
        <pc:chgData name="Toon Calders" userId="8cb5987f-24a7-4554-8d12-6611cca8efc6" providerId="ADAL" clId="{C73F29D5-BF87-4D5B-BC8A-BBF3D5D305E8}" dt="2023-03-27T22:43:29.163" v="346" actId="20577"/>
        <pc:sldMkLst>
          <pc:docMk/>
          <pc:sldMk cId="2038624101" sldId="258"/>
        </pc:sldMkLst>
        <pc:spChg chg="mod">
          <ac:chgData name="Toon Calders" userId="8cb5987f-24a7-4554-8d12-6611cca8efc6" providerId="ADAL" clId="{C73F29D5-BF87-4D5B-BC8A-BBF3D5D305E8}" dt="2023-03-27T22:39:05.483" v="207" actId="20577"/>
          <ac:spMkLst>
            <pc:docMk/>
            <pc:sldMk cId="2038624101" sldId="258"/>
            <ac:spMk id="2" creationId="{37310D5D-0F20-9594-19F4-4BD8C8F93FE5}"/>
          </ac:spMkLst>
        </pc:spChg>
        <pc:spChg chg="mod">
          <ac:chgData name="Toon Calders" userId="8cb5987f-24a7-4554-8d12-6611cca8efc6" providerId="ADAL" clId="{C73F29D5-BF87-4D5B-BC8A-BBF3D5D305E8}" dt="2023-03-27T22:43:29.163" v="346" actId="20577"/>
          <ac:spMkLst>
            <pc:docMk/>
            <pc:sldMk cId="2038624101" sldId="258"/>
            <ac:spMk id="3" creationId="{84A1931C-5E85-7433-5625-D452C7360916}"/>
          </ac:spMkLst>
        </pc:spChg>
        <pc:picChg chg="add mod">
          <ac:chgData name="Toon Calders" userId="8cb5987f-24a7-4554-8d12-6611cca8efc6" providerId="ADAL" clId="{C73F29D5-BF87-4D5B-BC8A-BBF3D5D305E8}" dt="2023-03-27T22:42:25.607" v="301" actId="1076"/>
          <ac:picMkLst>
            <pc:docMk/>
            <pc:sldMk cId="2038624101" sldId="258"/>
            <ac:picMk id="6" creationId="{6776A53B-D8FE-F4D9-320B-4E09D9DD8018}"/>
          </ac:picMkLst>
        </pc:picChg>
      </pc:sldChg>
      <pc:sldChg chg="delSp add del">
        <pc:chgData name="Toon Calders" userId="8cb5987f-24a7-4554-8d12-6611cca8efc6" providerId="ADAL" clId="{C73F29D5-BF87-4D5B-BC8A-BBF3D5D305E8}" dt="2023-03-27T23:20:22.278" v="2435" actId="47"/>
        <pc:sldMkLst>
          <pc:docMk/>
          <pc:sldMk cId="1803326148" sldId="259"/>
        </pc:sldMkLst>
        <pc:spChg chg="del">
          <ac:chgData name="Toon Calders" userId="8cb5987f-24a7-4554-8d12-6611cca8efc6" providerId="ADAL" clId="{C73F29D5-BF87-4D5B-BC8A-BBF3D5D305E8}" dt="2023-03-27T22:40:36.781" v="209" actId="21"/>
          <ac:spMkLst>
            <pc:docMk/>
            <pc:sldMk cId="1803326148" sldId="259"/>
            <ac:spMk id="33" creationId="{B9483E65-D7A4-D8A1-AD9F-D21B1F00D44B}"/>
          </ac:spMkLst>
        </pc:spChg>
        <pc:spChg chg="del">
          <ac:chgData name="Toon Calders" userId="8cb5987f-24a7-4554-8d12-6611cca8efc6" providerId="ADAL" clId="{C73F29D5-BF87-4D5B-BC8A-BBF3D5D305E8}" dt="2023-03-27T22:40:36.781" v="209" actId="21"/>
          <ac:spMkLst>
            <pc:docMk/>
            <pc:sldMk cId="1803326148" sldId="259"/>
            <ac:spMk id="36" creationId="{8F33453E-2B06-E5C9-8EBF-EE55DE393391}"/>
          </ac:spMkLst>
        </pc:spChg>
        <pc:spChg chg="del">
          <ac:chgData name="Toon Calders" userId="8cb5987f-24a7-4554-8d12-6611cca8efc6" providerId="ADAL" clId="{C73F29D5-BF87-4D5B-BC8A-BBF3D5D305E8}" dt="2023-03-27T22:40:36.781" v="209" actId="21"/>
          <ac:spMkLst>
            <pc:docMk/>
            <pc:sldMk cId="1803326148" sldId="259"/>
            <ac:spMk id="40" creationId="{7525A2A7-A785-8561-0562-045AAB64BD00}"/>
          </ac:spMkLst>
        </pc:spChg>
        <pc:spChg chg="del">
          <ac:chgData name="Toon Calders" userId="8cb5987f-24a7-4554-8d12-6611cca8efc6" providerId="ADAL" clId="{C73F29D5-BF87-4D5B-BC8A-BBF3D5D305E8}" dt="2023-03-27T22:40:36.781" v="209" actId="21"/>
          <ac:spMkLst>
            <pc:docMk/>
            <pc:sldMk cId="1803326148" sldId="259"/>
            <ac:spMk id="41" creationId="{D4B984F0-644F-04FC-FC58-409E14F0705A}"/>
          </ac:spMkLst>
        </pc:spChg>
        <pc:spChg chg="del">
          <ac:chgData name="Toon Calders" userId="8cb5987f-24a7-4554-8d12-6611cca8efc6" providerId="ADAL" clId="{C73F29D5-BF87-4D5B-BC8A-BBF3D5D305E8}" dt="2023-03-27T22:40:36.781" v="209" actId="21"/>
          <ac:spMkLst>
            <pc:docMk/>
            <pc:sldMk cId="1803326148" sldId="259"/>
            <ac:spMk id="62" creationId="{EE011507-798D-E952-1911-2E00E5EFFF35}"/>
          </ac:spMkLst>
        </pc:spChg>
        <pc:graphicFrameChg chg="del">
          <ac:chgData name="Toon Calders" userId="8cb5987f-24a7-4554-8d12-6611cca8efc6" providerId="ADAL" clId="{C73F29D5-BF87-4D5B-BC8A-BBF3D5D305E8}" dt="2023-03-27T22:40:36.781" v="209" actId="21"/>
          <ac:graphicFrameMkLst>
            <pc:docMk/>
            <pc:sldMk cId="1803326148" sldId="259"/>
            <ac:graphicFrameMk id="6" creationId="{F76AE798-5853-400D-38E8-2F20A0DA848D}"/>
          </ac:graphicFrameMkLst>
        </pc:graphicFrameChg>
        <pc:graphicFrameChg chg="del">
          <ac:chgData name="Toon Calders" userId="8cb5987f-24a7-4554-8d12-6611cca8efc6" providerId="ADAL" clId="{C73F29D5-BF87-4D5B-BC8A-BBF3D5D305E8}" dt="2023-03-27T22:40:36.781" v="209" actId="21"/>
          <ac:graphicFrameMkLst>
            <pc:docMk/>
            <pc:sldMk cId="1803326148" sldId="259"/>
            <ac:graphicFrameMk id="13" creationId="{845D1CD7-28A0-11F3-6029-D746F1350E57}"/>
          </ac:graphicFrameMkLst>
        </pc:graphicFrameChg>
        <pc:graphicFrameChg chg="del">
          <ac:chgData name="Toon Calders" userId="8cb5987f-24a7-4554-8d12-6611cca8efc6" providerId="ADAL" clId="{C73F29D5-BF87-4D5B-BC8A-BBF3D5D305E8}" dt="2023-03-27T22:40:36.781" v="209" actId="21"/>
          <ac:graphicFrameMkLst>
            <pc:docMk/>
            <pc:sldMk cId="1803326148" sldId="259"/>
            <ac:graphicFrameMk id="15" creationId="{A6E596D4-3FF8-762A-D2E9-6A66F3C7F198}"/>
          </ac:graphicFrameMkLst>
        </pc:graphicFrameChg>
        <pc:graphicFrameChg chg="del">
          <ac:chgData name="Toon Calders" userId="8cb5987f-24a7-4554-8d12-6611cca8efc6" providerId="ADAL" clId="{C73F29D5-BF87-4D5B-BC8A-BBF3D5D305E8}" dt="2023-03-27T22:40:36.781" v="209" actId="21"/>
          <ac:graphicFrameMkLst>
            <pc:docMk/>
            <pc:sldMk cId="1803326148" sldId="259"/>
            <ac:graphicFrameMk id="17" creationId="{644CA2EE-1057-731C-02F3-9475F5DC0992}"/>
          </ac:graphicFrameMkLst>
        </pc:graphicFrameChg>
        <pc:graphicFrameChg chg="del">
          <ac:chgData name="Toon Calders" userId="8cb5987f-24a7-4554-8d12-6611cca8efc6" providerId="ADAL" clId="{C73F29D5-BF87-4D5B-BC8A-BBF3D5D305E8}" dt="2023-03-27T22:40:36.781" v="209" actId="21"/>
          <ac:graphicFrameMkLst>
            <pc:docMk/>
            <pc:sldMk cId="1803326148" sldId="259"/>
            <ac:graphicFrameMk id="19" creationId="{DE349A1E-3EDB-DCF4-5508-C7D014A9FCA0}"/>
          </ac:graphicFrameMkLst>
        </pc:graphicFrame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26" creationId="{8E20C634-5516-3526-3BBF-7B5B81EDCEB6}"/>
          </ac:cxnSpMkLst>
        </pc:cxn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27" creationId="{0F3E15CF-91C4-27BE-AAB8-9A49FCED0034}"/>
          </ac:cxnSpMkLst>
        </pc:cxn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30" creationId="{0744EDC7-7733-7686-A364-EF8A32C9AF32}"/>
          </ac:cxnSpMkLst>
        </pc:cxn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34" creationId="{AC9A699C-0133-A4B8-0B26-98F4D5A3A58E}"/>
          </ac:cxnSpMkLst>
        </pc:cxn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37" creationId="{9ECECDD8-B569-86F4-7498-6CDB64918249}"/>
          </ac:cxnSpMkLst>
        </pc:cxn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42" creationId="{3827B755-AE42-D437-B55C-223D54AB87BD}"/>
          </ac:cxnSpMkLst>
        </pc:cxn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45" creationId="{510BAE18-D715-72EB-A956-6647D7B04482}"/>
          </ac:cxnSpMkLst>
        </pc:cxn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48" creationId="{E4E9C600-5C6A-F88B-DB37-675F2AD84750}"/>
          </ac:cxnSpMkLst>
        </pc:cxn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51" creationId="{9B0D6301-B21B-3BA5-2132-753701251FE7}"/>
          </ac:cxnSpMkLst>
        </pc:cxn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56" creationId="{46BD6199-9547-BC6F-E7EC-776CDD13D995}"/>
          </ac:cxnSpMkLst>
        </pc:cxnChg>
        <pc:cxnChg chg="del">
          <ac:chgData name="Toon Calders" userId="8cb5987f-24a7-4554-8d12-6611cca8efc6" providerId="ADAL" clId="{C73F29D5-BF87-4D5B-BC8A-BBF3D5D305E8}" dt="2023-03-27T22:40:36.781" v="209" actId="21"/>
          <ac:cxnSpMkLst>
            <pc:docMk/>
            <pc:sldMk cId="1803326148" sldId="259"/>
            <ac:cxnSpMk id="59" creationId="{824D0239-ADBD-5265-F251-399AA7F9EE03}"/>
          </ac:cxnSpMkLst>
        </pc:cxnChg>
      </pc:sldChg>
      <pc:sldChg chg="addSp delSp modSp new add del mod ord">
        <pc:chgData name="Toon Calders" userId="8cb5987f-24a7-4554-8d12-6611cca8efc6" providerId="ADAL" clId="{C73F29D5-BF87-4D5B-BC8A-BBF3D5D305E8}" dt="2023-03-28T09:15:43.489" v="2483" actId="2696"/>
        <pc:sldMkLst>
          <pc:docMk/>
          <pc:sldMk cId="3118243817" sldId="260"/>
        </pc:sldMkLst>
        <pc:spChg chg="mod">
          <ac:chgData name="Toon Calders" userId="8cb5987f-24a7-4554-8d12-6611cca8efc6" providerId="ADAL" clId="{C73F29D5-BF87-4D5B-BC8A-BBF3D5D305E8}" dt="2023-03-27T22:40:55.415" v="215" actId="20577"/>
          <ac:spMkLst>
            <pc:docMk/>
            <pc:sldMk cId="3118243817" sldId="260"/>
            <ac:spMk id="2" creationId="{C6535646-FF2B-8258-C75A-1CD302F1FB27}"/>
          </ac:spMkLst>
        </pc:spChg>
        <pc:spChg chg="del">
          <ac:chgData name="Toon Calders" userId="8cb5987f-24a7-4554-8d12-6611cca8efc6" providerId="ADAL" clId="{C73F29D5-BF87-4D5B-BC8A-BBF3D5D305E8}" dt="2023-03-27T22:40:41.682" v="211" actId="478"/>
          <ac:spMkLst>
            <pc:docMk/>
            <pc:sldMk cId="3118243817" sldId="260"/>
            <ac:spMk id="3" creationId="{72A6377E-D44D-4502-8CCB-35EE1590E915}"/>
          </ac:spMkLst>
        </pc:spChg>
        <pc:spChg chg="add mod">
          <ac:chgData name="Toon Calders" userId="8cb5987f-24a7-4554-8d12-6611cca8efc6" providerId="ADAL" clId="{C73F29D5-BF87-4D5B-BC8A-BBF3D5D305E8}" dt="2023-03-27T23:20:12.504" v="2433" actId="1076"/>
          <ac:spMkLst>
            <pc:docMk/>
            <pc:sldMk cId="3118243817" sldId="260"/>
            <ac:spMk id="13" creationId="{A1DCB3AA-529E-91F5-012A-04FDB3C5891B}"/>
          </ac:spMkLst>
        </pc:spChg>
        <pc:spChg chg="add mod">
          <ac:chgData name="Toon Calders" userId="8cb5987f-24a7-4554-8d12-6611cca8efc6" providerId="ADAL" clId="{C73F29D5-BF87-4D5B-BC8A-BBF3D5D305E8}" dt="2023-03-27T23:20:12.504" v="2433" actId="1076"/>
          <ac:spMkLst>
            <pc:docMk/>
            <pc:sldMk cId="3118243817" sldId="260"/>
            <ac:spMk id="15" creationId="{4F0BDC51-EA8B-E660-1352-186D8E20E9BF}"/>
          </ac:spMkLst>
        </pc:spChg>
        <pc:spChg chg="add mod">
          <ac:chgData name="Toon Calders" userId="8cb5987f-24a7-4554-8d12-6611cca8efc6" providerId="ADAL" clId="{C73F29D5-BF87-4D5B-BC8A-BBF3D5D305E8}" dt="2023-03-27T23:20:12.504" v="2433" actId="1076"/>
          <ac:spMkLst>
            <pc:docMk/>
            <pc:sldMk cId="3118243817" sldId="260"/>
            <ac:spMk id="17" creationId="{635B5EA2-1ADB-346C-DB98-AEBEC342A042}"/>
          </ac:spMkLst>
        </pc:spChg>
        <pc:spChg chg="add mod">
          <ac:chgData name="Toon Calders" userId="8cb5987f-24a7-4554-8d12-6611cca8efc6" providerId="ADAL" clId="{C73F29D5-BF87-4D5B-BC8A-BBF3D5D305E8}" dt="2023-03-27T23:20:12.504" v="2433" actId="1076"/>
          <ac:spMkLst>
            <pc:docMk/>
            <pc:sldMk cId="3118243817" sldId="260"/>
            <ac:spMk id="18" creationId="{98A69E96-55B7-DF29-67EC-CAE57B830231}"/>
          </ac:spMkLst>
        </pc:spChg>
        <pc:spChg chg="add mod">
          <ac:chgData name="Toon Calders" userId="8cb5987f-24a7-4554-8d12-6611cca8efc6" providerId="ADAL" clId="{C73F29D5-BF87-4D5B-BC8A-BBF3D5D305E8}" dt="2023-03-27T23:20:12.504" v="2433" actId="1076"/>
          <ac:spMkLst>
            <pc:docMk/>
            <pc:sldMk cId="3118243817" sldId="260"/>
            <ac:spMk id="25" creationId="{F14B17E4-1481-E588-01C3-75A1F13F97AC}"/>
          </ac:spMkLst>
        </pc:spChg>
        <pc:graphicFrameChg chg="add mod">
          <ac:chgData name="Toon Calders" userId="8cb5987f-24a7-4554-8d12-6611cca8efc6" providerId="ADAL" clId="{C73F29D5-BF87-4D5B-BC8A-BBF3D5D305E8}" dt="2023-03-27T23:20:12.504" v="2433" actId="1076"/>
          <ac:graphicFrameMkLst>
            <pc:docMk/>
            <pc:sldMk cId="3118243817" sldId="260"/>
            <ac:graphicFrameMk id="5" creationId="{75101033-353F-DD9A-3EB9-E81842128BC5}"/>
          </ac:graphicFrameMkLst>
        </pc:graphicFrameChg>
        <pc:graphicFrameChg chg="add mod">
          <ac:chgData name="Toon Calders" userId="8cb5987f-24a7-4554-8d12-6611cca8efc6" providerId="ADAL" clId="{C73F29D5-BF87-4D5B-BC8A-BBF3D5D305E8}" dt="2023-03-27T23:20:12.504" v="2433" actId="1076"/>
          <ac:graphicFrameMkLst>
            <pc:docMk/>
            <pc:sldMk cId="3118243817" sldId="260"/>
            <ac:graphicFrameMk id="6" creationId="{276519E8-A74E-B8A5-5E0B-D979F30BA68E}"/>
          </ac:graphicFrameMkLst>
        </pc:graphicFrameChg>
        <pc:graphicFrameChg chg="add mod">
          <ac:chgData name="Toon Calders" userId="8cb5987f-24a7-4554-8d12-6611cca8efc6" providerId="ADAL" clId="{C73F29D5-BF87-4D5B-BC8A-BBF3D5D305E8}" dt="2023-03-27T23:20:12.504" v="2433" actId="1076"/>
          <ac:graphicFrameMkLst>
            <pc:docMk/>
            <pc:sldMk cId="3118243817" sldId="260"/>
            <ac:graphicFrameMk id="7" creationId="{0BEA493A-FD7C-5BC1-9720-E5E61F2932D4}"/>
          </ac:graphicFrameMkLst>
        </pc:graphicFrameChg>
        <pc:graphicFrameChg chg="add mod">
          <ac:chgData name="Toon Calders" userId="8cb5987f-24a7-4554-8d12-6611cca8efc6" providerId="ADAL" clId="{C73F29D5-BF87-4D5B-BC8A-BBF3D5D305E8}" dt="2023-03-27T23:20:12.504" v="2433" actId="1076"/>
          <ac:graphicFrameMkLst>
            <pc:docMk/>
            <pc:sldMk cId="3118243817" sldId="260"/>
            <ac:graphicFrameMk id="8" creationId="{024395CF-755A-5FEF-44CC-412E8E5521D7}"/>
          </ac:graphicFrameMkLst>
        </pc:graphicFrameChg>
        <pc:graphicFrameChg chg="add mod">
          <ac:chgData name="Toon Calders" userId="8cb5987f-24a7-4554-8d12-6611cca8efc6" providerId="ADAL" clId="{C73F29D5-BF87-4D5B-BC8A-BBF3D5D305E8}" dt="2023-03-27T23:20:12.504" v="2433" actId="1076"/>
          <ac:graphicFrameMkLst>
            <pc:docMk/>
            <pc:sldMk cId="3118243817" sldId="260"/>
            <ac:graphicFrameMk id="9" creationId="{22F8428A-F393-242F-D516-E37BE60801C2}"/>
          </ac:graphicFrameMkLst>
        </pc:graphicFrame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10" creationId="{7E449BF3-0A71-45AF-1B18-760CA7C37771}"/>
          </ac:cxnSpMkLst>
        </pc:cxn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11" creationId="{00CEAEF4-9920-363A-AFE9-4C45455F5792}"/>
          </ac:cxnSpMkLst>
        </pc:cxn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12" creationId="{2DD18BC2-A065-A594-3477-BB83BACC3291}"/>
          </ac:cxnSpMkLst>
        </pc:cxn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14" creationId="{C73B12A5-0040-8BE5-C274-EF4BD22D60D6}"/>
          </ac:cxnSpMkLst>
        </pc:cxn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16" creationId="{6E3C14EB-0CBA-DC5E-238F-03BAEAEDF428}"/>
          </ac:cxnSpMkLst>
        </pc:cxn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19" creationId="{D9B8C503-98CF-6443-7C94-66167F50CCCC}"/>
          </ac:cxnSpMkLst>
        </pc:cxn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20" creationId="{13E84B24-1D7D-5331-9DFF-91C0D1501B18}"/>
          </ac:cxnSpMkLst>
        </pc:cxn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21" creationId="{49708605-B57C-C376-BDC0-E6EC9B0424DA}"/>
          </ac:cxnSpMkLst>
        </pc:cxn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22" creationId="{0B0277AF-5396-C3D7-EE5A-BAB863633C04}"/>
          </ac:cxnSpMkLst>
        </pc:cxn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23" creationId="{4A58EE1A-E465-92D0-7269-C2FDF9A50242}"/>
          </ac:cxnSpMkLst>
        </pc:cxnChg>
        <pc:cxnChg chg="add mod">
          <ac:chgData name="Toon Calders" userId="8cb5987f-24a7-4554-8d12-6611cca8efc6" providerId="ADAL" clId="{C73F29D5-BF87-4D5B-BC8A-BBF3D5D305E8}" dt="2023-03-27T23:20:12.504" v="2433" actId="1076"/>
          <ac:cxnSpMkLst>
            <pc:docMk/>
            <pc:sldMk cId="3118243817" sldId="260"/>
            <ac:cxnSpMk id="24" creationId="{76C376A7-0BC0-0877-849D-C1E5B32C0A00}"/>
          </ac:cxnSpMkLst>
        </pc:cxnChg>
      </pc:sldChg>
      <pc:sldChg chg="modSp new del mod">
        <pc:chgData name="Toon Calders" userId="8cb5987f-24a7-4554-8d12-6611cca8efc6" providerId="ADAL" clId="{C73F29D5-BF87-4D5B-BC8A-BBF3D5D305E8}" dt="2023-03-27T23:20:19.363" v="2434" actId="47"/>
        <pc:sldMkLst>
          <pc:docMk/>
          <pc:sldMk cId="774143997" sldId="261"/>
        </pc:sldMkLst>
        <pc:spChg chg="mod">
          <ac:chgData name="Toon Calders" userId="8cb5987f-24a7-4554-8d12-6611cca8efc6" providerId="ADAL" clId="{C73F29D5-BF87-4D5B-BC8A-BBF3D5D305E8}" dt="2023-03-27T22:41:06.637" v="217"/>
          <ac:spMkLst>
            <pc:docMk/>
            <pc:sldMk cId="774143997" sldId="261"/>
            <ac:spMk id="2" creationId="{DCA62C4C-520D-4845-3423-3A5C023486DF}"/>
          </ac:spMkLst>
        </pc:spChg>
      </pc:sldChg>
      <pc:sldChg chg="addSp modSp new mod">
        <pc:chgData name="Toon Calders" userId="8cb5987f-24a7-4554-8d12-6611cca8efc6" providerId="ADAL" clId="{C73F29D5-BF87-4D5B-BC8A-BBF3D5D305E8}" dt="2023-03-27T22:45:25.831" v="487" actId="1076"/>
        <pc:sldMkLst>
          <pc:docMk/>
          <pc:sldMk cId="1975913579" sldId="262"/>
        </pc:sldMkLst>
        <pc:spChg chg="mod">
          <ac:chgData name="Toon Calders" userId="8cb5987f-24a7-4554-8d12-6611cca8efc6" providerId="ADAL" clId="{C73F29D5-BF87-4D5B-BC8A-BBF3D5D305E8}" dt="2023-03-27T22:44:10.261" v="350" actId="20577"/>
          <ac:spMkLst>
            <pc:docMk/>
            <pc:sldMk cId="1975913579" sldId="262"/>
            <ac:spMk id="2" creationId="{3FF62220-F9CD-F0C6-9BDB-B5D1D2407720}"/>
          </ac:spMkLst>
        </pc:spChg>
        <pc:spChg chg="mod">
          <ac:chgData name="Toon Calders" userId="8cb5987f-24a7-4554-8d12-6611cca8efc6" providerId="ADAL" clId="{C73F29D5-BF87-4D5B-BC8A-BBF3D5D305E8}" dt="2023-03-27T22:45:04.133" v="485" actId="5793"/>
          <ac:spMkLst>
            <pc:docMk/>
            <pc:sldMk cId="1975913579" sldId="262"/>
            <ac:spMk id="3" creationId="{0E578F0B-8788-988B-ECBB-F9B0042F9440}"/>
          </ac:spMkLst>
        </pc:spChg>
        <pc:picChg chg="add mod">
          <ac:chgData name="Toon Calders" userId="8cb5987f-24a7-4554-8d12-6611cca8efc6" providerId="ADAL" clId="{C73F29D5-BF87-4D5B-BC8A-BBF3D5D305E8}" dt="2023-03-27T22:45:25.831" v="487" actId="1076"/>
          <ac:picMkLst>
            <pc:docMk/>
            <pc:sldMk cId="1975913579" sldId="262"/>
            <ac:picMk id="6" creationId="{E3ADCF36-B19C-5A60-51F5-B5034EE2BDC0}"/>
          </ac:picMkLst>
        </pc:picChg>
      </pc:sldChg>
      <pc:sldChg chg="modSp new mod">
        <pc:chgData name="Toon Calders" userId="8cb5987f-24a7-4554-8d12-6611cca8efc6" providerId="ADAL" clId="{C73F29D5-BF87-4D5B-BC8A-BBF3D5D305E8}" dt="2023-03-27T22:47:34.135" v="883" actId="20577"/>
        <pc:sldMkLst>
          <pc:docMk/>
          <pc:sldMk cId="1368683253" sldId="263"/>
        </pc:sldMkLst>
        <pc:spChg chg="mod">
          <ac:chgData name="Toon Calders" userId="8cb5987f-24a7-4554-8d12-6611cca8efc6" providerId="ADAL" clId="{C73F29D5-BF87-4D5B-BC8A-BBF3D5D305E8}" dt="2023-03-27T22:45:52.900" v="504" actId="20577"/>
          <ac:spMkLst>
            <pc:docMk/>
            <pc:sldMk cId="1368683253" sldId="263"/>
            <ac:spMk id="2" creationId="{13F0B971-DE4A-0B49-3E5C-06344F2E1D3E}"/>
          </ac:spMkLst>
        </pc:spChg>
        <pc:spChg chg="mod">
          <ac:chgData name="Toon Calders" userId="8cb5987f-24a7-4554-8d12-6611cca8efc6" providerId="ADAL" clId="{C73F29D5-BF87-4D5B-BC8A-BBF3D5D305E8}" dt="2023-03-27T22:47:34.135" v="883" actId="20577"/>
          <ac:spMkLst>
            <pc:docMk/>
            <pc:sldMk cId="1368683253" sldId="263"/>
            <ac:spMk id="3" creationId="{EC7238CD-362F-6936-9A87-DBB95ADC9FF9}"/>
          </ac:spMkLst>
        </pc:spChg>
      </pc:sldChg>
      <pc:sldChg chg="addSp modSp new mod ord">
        <pc:chgData name="Toon Calders" userId="8cb5987f-24a7-4554-8d12-6611cca8efc6" providerId="ADAL" clId="{C73F29D5-BF87-4D5B-BC8A-BBF3D5D305E8}" dt="2023-03-27T22:51:55.916" v="1188" actId="208"/>
        <pc:sldMkLst>
          <pc:docMk/>
          <pc:sldMk cId="999947280" sldId="264"/>
        </pc:sldMkLst>
        <pc:spChg chg="mod">
          <ac:chgData name="Toon Calders" userId="8cb5987f-24a7-4554-8d12-6611cca8efc6" providerId="ADAL" clId="{C73F29D5-BF87-4D5B-BC8A-BBF3D5D305E8}" dt="2023-03-27T22:48:15.331" v="915" actId="20577"/>
          <ac:spMkLst>
            <pc:docMk/>
            <pc:sldMk cId="999947280" sldId="264"/>
            <ac:spMk id="2" creationId="{EBCC1E6A-23C0-3227-FFDA-25A7AC056E8E}"/>
          </ac:spMkLst>
        </pc:spChg>
        <pc:spChg chg="mod">
          <ac:chgData name="Toon Calders" userId="8cb5987f-24a7-4554-8d12-6611cca8efc6" providerId="ADAL" clId="{C73F29D5-BF87-4D5B-BC8A-BBF3D5D305E8}" dt="2023-03-27T22:49:17.414" v="1164" actId="20577"/>
          <ac:spMkLst>
            <pc:docMk/>
            <pc:sldMk cId="999947280" sldId="264"/>
            <ac:spMk id="3" creationId="{F41FC40A-7448-5349-F845-D9161D2EDF4A}"/>
          </ac:spMkLst>
        </pc:spChg>
        <pc:spChg chg="add mod">
          <ac:chgData name="Toon Calders" userId="8cb5987f-24a7-4554-8d12-6611cca8efc6" providerId="ADAL" clId="{C73F29D5-BF87-4D5B-BC8A-BBF3D5D305E8}" dt="2023-03-27T22:51:11.281" v="1177" actId="1076"/>
          <ac:spMkLst>
            <pc:docMk/>
            <pc:sldMk cId="999947280" sldId="264"/>
            <ac:spMk id="5" creationId="{C2AB1B90-DAF4-2B1B-98A1-83E30A7CF042}"/>
          </ac:spMkLst>
        </pc:spChg>
        <pc:spChg chg="add mod">
          <ac:chgData name="Toon Calders" userId="8cb5987f-24a7-4554-8d12-6611cca8efc6" providerId="ADAL" clId="{C73F29D5-BF87-4D5B-BC8A-BBF3D5D305E8}" dt="2023-03-27T22:51:28.178" v="1183" actId="404"/>
          <ac:spMkLst>
            <pc:docMk/>
            <pc:sldMk cId="999947280" sldId="264"/>
            <ac:spMk id="7" creationId="{93BB55A7-9C6C-8BF5-92CC-B8544D93B561}"/>
          </ac:spMkLst>
        </pc:spChg>
        <pc:spChg chg="add mod">
          <ac:chgData name="Toon Calders" userId="8cb5987f-24a7-4554-8d12-6611cca8efc6" providerId="ADAL" clId="{C73F29D5-BF87-4D5B-BC8A-BBF3D5D305E8}" dt="2023-03-27T22:51:55.916" v="1188" actId="208"/>
          <ac:spMkLst>
            <pc:docMk/>
            <pc:sldMk cId="999947280" sldId="264"/>
            <ac:spMk id="8" creationId="{E77D34A1-E345-AD13-8699-80B3299D9A10}"/>
          </ac:spMkLst>
        </pc:spChg>
      </pc:sldChg>
      <pc:sldChg chg="addSp modSp new mod modAnim">
        <pc:chgData name="Toon Calders" userId="8cb5987f-24a7-4554-8d12-6611cca8efc6" providerId="ADAL" clId="{C73F29D5-BF87-4D5B-BC8A-BBF3D5D305E8}" dt="2023-03-27T22:54:35.048" v="1359"/>
        <pc:sldMkLst>
          <pc:docMk/>
          <pc:sldMk cId="3279401903" sldId="265"/>
        </pc:sldMkLst>
        <pc:spChg chg="mod">
          <ac:chgData name="Toon Calders" userId="8cb5987f-24a7-4554-8d12-6611cca8efc6" providerId="ADAL" clId="{C73F29D5-BF87-4D5B-BC8A-BBF3D5D305E8}" dt="2023-03-27T22:52:10.523" v="1196" actId="20577"/>
          <ac:spMkLst>
            <pc:docMk/>
            <pc:sldMk cId="3279401903" sldId="265"/>
            <ac:spMk id="2" creationId="{27C0A96D-6DD9-F5AF-5831-91D40C062717}"/>
          </ac:spMkLst>
        </pc:spChg>
        <pc:spChg chg="mod">
          <ac:chgData name="Toon Calders" userId="8cb5987f-24a7-4554-8d12-6611cca8efc6" providerId="ADAL" clId="{C73F29D5-BF87-4D5B-BC8A-BBF3D5D305E8}" dt="2023-03-27T22:54:01.935" v="1347" actId="20577"/>
          <ac:spMkLst>
            <pc:docMk/>
            <pc:sldMk cId="3279401903" sldId="265"/>
            <ac:spMk id="3" creationId="{FB3F7131-85F2-AFE0-1F60-59CECD0CFCD5}"/>
          </ac:spMkLst>
        </pc:spChg>
        <pc:spChg chg="add mod">
          <ac:chgData name="Toon Calders" userId="8cb5987f-24a7-4554-8d12-6611cca8efc6" providerId="ADAL" clId="{C73F29D5-BF87-4D5B-BC8A-BBF3D5D305E8}" dt="2023-03-27T22:54:00.283" v="1345" actId="1076"/>
          <ac:spMkLst>
            <pc:docMk/>
            <pc:sldMk cId="3279401903" sldId="265"/>
            <ac:spMk id="6" creationId="{7D32DAA0-FEB0-8706-41FF-0942ED78FE46}"/>
          </ac:spMkLst>
        </pc:spChg>
        <pc:spChg chg="add mod">
          <ac:chgData name="Toon Calders" userId="8cb5987f-24a7-4554-8d12-6611cca8efc6" providerId="ADAL" clId="{C73F29D5-BF87-4D5B-BC8A-BBF3D5D305E8}" dt="2023-03-27T22:54:29.173" v="1358" actId="1076"/>
          <ac:spMkLst>
            <pc:docMk/>
            <pc:sldMk cId="3279401903" sldId="265"/>
            <ac:spMk id="7" creationId="{E9EB3B72-0497-DCBC-BAA9-5CD0BC6408AB}"/>
          </ac:spMkLst>
        </pc:spChg>
      </pc:sldChg>
      <pc:sldChg chg="modSp new mod">
        <pc:chgData name="Toon Calders" userId="8cb5987f-24a7-4554-8d12-6611cca8efc6" providerId="ADAL" clId="{C73F29D5-BF87-4D5B-BC8A-BBF3D5D305E8}" dt="2023-03-27T23:00:24.110" v="1610" actId="20577"/>
        <pc:sldMkLst>
          <pc:docMk/>
          <pc:sldMk cId="4010045134" sldId="266"/>
        </pc:sldMkLst>
        <pc:spChg chg="mod">
          <ac:chgData name="Toon Calders" userId="8cb5987f-24a7-4554-8d12-6611cca8efc6" providerId="ADAL" clId="{C73F29D5-BF87-4D5B-BC8A-BBF3D5D305E8}" dt="2023-03-27T22:54:55.495" v="1383" actId="20577"/>
          <ac:spMkLst>
            <pc:docMk/>
            <pc:sldMk cId="4010045134" sldId="266"/>
            <ac:spMk id="2" creationId="{0C812744-079F-1ED2-D639-16C570AB3006}"/>
          </ac:spMkLst>
        </pc:spChg>
        <pc:spChg chg="mod">
          <ac:chgData name="Toon Calders" userId="8cb5987f-24a7-4554-8d12-6611cca8efc6" providerId="ADAL" clId="{C73F29D5-BF87-4D5B-BC8A-BBF3D5D305E8}" dt="2023-03-27T23:00:24.110" v="1610" actId="20577"/>
          <ac:spMkLst>
            <pc:docMk/>
            <pc:sldMk cId="4010045134" sldId="266"/>
            <ac:spMk id="3" creationId="{16BFD1AC-E2E3-BD3F-E065-A86E8FB11D23}"/>
          </ac:spMkLst>
        </pc:spChg>
      </pc:sldChg>
      <pc:sldChg chg="addSp delSp modSp new mod modAnim">
        <pc:chgData name="Toon Calders" userId="8cb5987f-24a7-4554-8d12-6611cca8efc6" providerId="ADAL" clId="{C73F29D5-BF87-4D5B-BC8A-BBF3D5D305E8}" dt="2023-03-27T23:04:18.065" v="1787"/>
        <pc:sldMkLst>
          <pc:docMk/>
          <pc:sldMk cId="33665525" sldId="267"/>
        </pc:sldMkLst>
        <pc:spChg chg="mod">
          <ac:chgData name="Toon Calders" userId="8cb5987f-24a7-4554-8d12-6611cca8efc6" providerId="ADAL" clId="{C73F29D5-BF87-4D5B-BC8A-BBF3D5D305E8}" dt="2023-03-27T23:00:42.796" v="1639" actId="20577"/>
          <ac:spMkLst>
            <pc:docMk/>
            <pc:sldMk cId="33665525" sldId="267"/>
            <ac:spMk id="2" creationId="{EFF9C317-13BF-CF39-46A6-5254EF55BE4A}"/>
          </ac:spMkLst>
        </pc:spChg>
        <pc:spChg chg="mod">
          <ac:chgData name="Toon Calders" userId="8cb5987f-24a7-4554-8d12-6611cca8efc6" providerId="ADAL" clId="{C73F29D5-BF87-4D5B-BC8A-BBF3D5D305E8}" dt="2023-03-27T23:02:23.911" v="1756" actId="21"/>
          <ac:spMkLst>
            <pc:docMk/>
            <pc:sldMk cId="33665525" sldId="267"/>
            <ac:spMk id="3" creationId="{18BA35FF-E250-D74A-0248-521C62316ABD}"/>
          </ac:spMkLst>
        </pc:spChg>
        <pc:spChg chg="add mod">
          <ac:chgData name="Toon Calders" userId="8cb5987f-24a7-4554-8d12-6611cca8efc6" providerId="ADAL" clId="{C73F29D5-BF87-4D5B-BC8A-BBF3D5D305E8}" dt="2023-03-27T23:02:36.865" v="1762" actId="1076"/>
          <ac:spMkLst>
            <pc:docMk/>
            <pc:sldMk cId="33665525" sldId="267"/>
            <ac:spMk id="6" creationId="{EF71B4FE-05D7-BE23-4770-233A29EF4CA3}"/>
          </ac:spMkLst>
        </pc:spChg>
        <pc:spChg chg="add del mod">
          <ac:chgData name="Toon Calders" userId="8cb5987f-24a7-4554-8d12-6611cca8efc6" providerId="ADAL" clId="{C73F29D5-BF87-4D5B-BC8A-BBF3D5D305E8}" dt="2023-03-27T23:03:27.579" v="1767" actId="478"/>
          <ac:spMkLst>
            <pc:docMk/>
            <pc:sldMk cId="33665525" sldId="267"/>
            <ac:spMk id="8" creationId="{EBC54823-E4E3-F60A-1896-983A77660A90}"/>
          </ac:spMkLst>
        </pc:spChg>
        <pc:spChg chg="add mod">
          <ac:chgData name="Toon Calders" userId="8cb5987f-24a7-4554-8d12-6611cca8efc6" providerId="ADAL" clId="{C73F29D5-BF87-4D5B-BC8A-BBF3D5D305E8}" dt="2023-03-27T23:03:44.990" v="1778" actId="1076"/>
          <ac:spMkLst>
            <pc:docMk/>
            <pc:sldMk cId="33665525" sldId="267"/>
            <ac:spMk id="9" creationId="{C66DEFC3-9A51-89FC-B0F2-C05538435425}"/>
          </ac:spMkLst>
        </pc:spChg>
        <pc:spChg chg="add mod">
          <ac:chgData name="Toon Calders" userId="8cb5987f-24a7-4554-8d12-6611cca8efc6" providerId="ADAL" clId="{C73F29D5-BF87-4D5B-BC8A-BBF3D5D305E8}" dt="2023-03-27T23:04:07.109" v="1785" actId="14100"/>
          <ac:spMkLst>
            <pc:docMk/>
            <pc:sldMk cId="33665525" sldId="267"/>
            <ac:spMk id="11" creationId="{B981C4F2-A6AD-89D8-0A43-16E7C1176712}"/>
          </ac:spMkLst>
        </pc:spChg>
      </pc:sldChg>
      <pc:sldChg chg="modSp new mod">
        <pc:chgData name="Toon Calders" userId="8cb5987f-24a7-4554-8d12-6611cca8efc6" providerId="ADAL" clId="{C73F29D5-BF87-4D5B-BC8A-BBF3D5D305E8}" dt="2023-03-27T23:06:31.287" v="1979" actId="20577"/>
        <pc:sldMkLst>
          <pc:docMk/>
          <pc:sldMk cId="3966504424" sldId="268"/>
        </pc:sldMkLst>
        <pc:spChg chg="mod">
          <ac:chgData name="Toon Calders" userId="8cb5987f-24a7-4554-8d12-6611cca8efc6" providerId="ADAL" clId="{C73F29D5-BF87-4D5B-BC8A-BBF3D5D305E8}" dt="2023-03-27T23:04:31.807" v="1789"/>
          <ac:spMkLst>
            <pc:docMk/>
            <pc:sldMk cId="3966504424" sldId="268"/>
            <ac:spMk id="2" creationId="{1D6F4FB9-DDAA-E617-9649-CCAA6BD2AF53}"/>
          </ac:spMkLst>
        </pc:spChg>
        <pc:spChg chg="mod">
          <ac:chgData name="Toon Calders" userId="8cb5987f-24a7-4554-8d12-6611cca8efc6" providerId="ADAL" clId="{C73F29D5-BF87-4D5B-BC8A-BBF3D5D305E8}" dt="2023-03-27T23:06:31.287" v="1979" actId="20577"/>
          <ac:spMkLst>
            <pc:docMk/>
            <pc:sldMk cId="3966504424" sldId="268"/>
            <ac:spMk id="3" creationId="{0D8304C4-A27E-386E-2DBF-B1FAAB4A5251}"/>
          </ac:spMkLst>
        </pc:spChg>
      </pc:sldChg>
      <pc:sldChg chg="addSp modSp new mod">
        <pc:chgData name="Toon Calders" userId="8cb5987f-24a7-4554-8d12-6611cca8efc6" providerId="ADAL" clId="{C73F29D5-BF87-4D5B-BC8A-BBF3D5D305E8}" dt="2023-03-27T23:07:38.742" v="2000" actId="1076"/>
        <pc:sldMkLst>
          <pc:docMk/>
          <pc:sldMk cId="950141282" sldId="269"/>
        </pc:sldMkLst>
        <pc:spChg chg="mod">
          <ac:chgData name="Toon Calders" userId="8cb5987f-24a7-4554-8d12-6611cca8efc6" providerId="ADAL" clId="{C73F29D5-BF87-4D5B-BC8A-BBF3D5D305E8}" dt="2023-03-27T23:06:45.278" v="1988" actId="20577"/>
          <ac:spMkLst>
            <pc:docMk/>
            <pc:sldMk cId="950141282" sldId="269"/>
            <ac:spMk id="2" creationId="{C25D9A99-CF3C-9897-B35C-25A791C93B62}"/>
          </ac:spMkLst>
        </pc:spChg>
        <pc:spChg chg="mod">
          <ac:chgData name="Toon Calders" userId="8cb5987f-24a7-4554-8d12-6611cca8efc6" providerId="ADAL" clId="{C73F29D5-BF87-4D5B-BC8A-BBF3D5D305E8}" dt="2023-03-27T23:06:48.038" v="1995" actId="20577"/>
          <ac:spMkLst>
            <pc:docMk/>
            <pc:sldMk cId="950141282" sldId="269"/>
            <ac:spMk id="3" creationId="{4C30910A-0365-7B23-7CEC-B866CF3BC4EE}"/>
          </ac:spMkLst>
        </pc:spChg>
        <pc:picChg chg="add mod">
          <ac:chgData name="Toon Calders" userId="8cb5987f-24a7-4554-8d12-6611cca8efc6" providerId="ADAL" clId="{C73F29D5-BF87-4D5B-BC8A-BBF3D5D305E8}" dt="2023-03-27T23:07:38.742" v="2000" actId="1076"/>
          <ac:picMkLst>
            <pc:docMk/>
            <pc:sldMk cId="950141282" sldId="269"/>
            <ac:picMk id="6" creationId="{743065EF-45BE-F70C-0D99-8DFE7CE19199}"/>
          </ac:picMkLst>
        </pc:picChg>
      </pc:sldChg>
      <pc:sldChg chg="modSp new mod">
        <pc:chgData name="Toon Calders" userId="8cb5987f-24a7-4554-8d12-6611cca8efc6" providerId="ADAL" clId="{C73F29D5-BF87-4D5B-BC8A-BBF3D5D305E8}" dt="2023-03-27T23:10:58.594" v="2191" actId="113"/>
        <pc:sldMkLst>
          <pc:docMk/>
          <pc:sldMk cId="3739733024" sldId="270"/>
        </pc:sldMkLst>
        <pc:spChg chg="mod">
          <ac:chgData name="Toon Calders" userId="8cb5987f-24a7-4554-8d12-6611cca8efc6" providerId="ADAL" clId="{C73F29D5-BF87-4D5B-BC8A-BBF3D5D305E8}" dt="2023-03-27T23:07:44.719" v="2009" actId="20577"/>
          <ac:spMkLst>
            <pc:docMk/>
            <pc:sldMk cId="3739733024" sldId="270"/>
            <ac:spMk id="2" creationId="{BEAB0122-0A68-9CA6-9819-3946AF2C3052}"/>
          </ac:spMkLst>
        </pc:spChg>
        <pc:spChg chg="mod">
          <ac:chgData name="Toon Calders" userId="8cb5987f-24a7-4554-8d12-6611cca8efc6" providerId="ADAL" clId="{C73F29D5-BF87-4D5B-BC8A-BBF3D5D305E8}" dt="2023-03-27T23:10:58.594" v="2191" actId="113"/>
          <ac:spMkLst>
            <pc:docMk/>
            <pc:sldMk cId="3739733024" sldId="270"/>
            <ac:spMk id="3" creationId="{4FB0ED49-7691-D8A4-8232-F11B6706FF71}"/>
          </ac:spMkLst>
        </pc:spChg>
      </pc:sldChg>
      <pc:sldChg chg="addSp delSp modSp new mod">
        <pc:chgData name="Toon Calders" userId="8cb5987f-24a7-4554-8d12-6611cca8efc6" providerId="ADAL" clId="{C73F29D5-BF87-4D5B-BC8A-BBF3D5D305E8}" dt="2023-03-27T23:13:28.803" v="2241" actId="21"/>
        <pc:sldMkLst>
          <pc:docMk/>
          <pc:sldMk cId="3148862156" sldId="271"/>
        </pc:sldMkLst>
        <pc:spChg chg="mod">
          <ac:chgData name="Toon Calders" userId="8cb5987f-24a7-4554-8d12-6611cca8efc6" providerId="ADAL" clId="{C73F29D5-BF87-4D5B-BC8A-BBF3D5D305E8}" dt="2023-03-27T23:11:16.801" v="2230" actId="20577"/>
          <ac:spMkLst>
            <pc:docMk/>
            <pc:sldMk cId="3148862156" sldId="271"/>
            <ac:spMk id="2" creationId="{91024C9A-A529-073A-6C22-9BBE1F7CEB6A}"/>
          </ac:spMkLst>
        </pc:spChg>
        <pc:spChg chg="del">
          <ac:chgData name="Toon Calders" userId="8cb5987f-24a7-4554-8d12-6611cca8efc6" providerId="ADAL" clId="{C73F29D5-BF87-4D5B-BC8A-BBF3D5D305E8}" dt="2023-03-27T23:11:46.192" v="2231" actId="478"/>
          <ac:spMkLst>
            <pc:docMk/>
            <pc:sldMk cId="3148862156" sldId="271"/>
            <ac:spMk id="3" creationId="{BC544B06-A036-F06C-D1EC-43E0ECAE9A8E}"/>
          </ac:spMkLst>
        </pc:spChg>
        <pc:spChg chg="add del">
          <ac:chgData name="Toon Calders" userId="8cb5987f-24a7-4554-8d12-6611cca8efc6" providerId="ADAL" clId="{C73F29D5-BF87-4D5B-BC8A-BBF3D5D305E8}" dt="2023-03-27T23:13:17.581" v="2235"/>
          <ac:spMkLst>
            <pc:docMk/>
            <pc:sldMk cId="3148862156" sldId="271"/>
            <ac:spMk id="7" creationId="{5239BDF1-AC9F-6635-0436-A1A4D62FFF3D}"/>
          </ac:spMkLst>
        </pc:spChg>
        <pc:spChg chg="add del mod">
          <ac:chgData name="Toon Calders" userId="8cb5987f-24a7-4554-8d12-6611cca8efc6" providerId="ADAL" clId="{C73F29D5-BF87-4D5B-BC8A-BBF3D5D305E8}" dt="2023-03-27T23:13:28.803" v="2241" actId="21"/>
          <ac:spMkLst>
            <pc:docMk/>
            <pc:sldMk cId="3148862156" sldId="271"/>
            <ac:spMk id="9" creationId="{69A4C5D0-15C9-0093-F4CF-89A5A8CAF7D3}"/>
          </ac:spMkLst>
        </pc:spChg>
        <pc:picChg chg="add mod">
          <ac:chgData name="Toon Calders" userId="8cb5987f-24a7-4554-8d12-6611cca8efc6" providerId="ADAL" clId="{C73F29D5-BF87-4D5B-BC8A-BBF3D5D305E8}" dt="2023-03-27T23:11:53.742" v="2233" actId="14100"/>
          <ac:picMkLst>
            <pc:docMk/>
            <pc:sldMk cId="3148862156" sldId="271"/>
            <ac:picMk id="6" creationId="{F53A4825-4734-B93E-4EA5-98016D6EB6CB}"/>
          </ac:picMkLst>
        </pc:picChg>
      </pc:sldChg>
      <pc:sldChg chg="addSp delSp modSp new mod">
        <pc:chgData name="Toon Calders" userId="8cb5987f-24a7-4554-8d12-6611cca8efc6" providerId="ADAL" clId="{C73F29D5-BF87-4D5B-BC8A-BBF3D5D305E8}" dt="2023-03-27T23:14:42.797" v="2312" actId="1076"/>
        <pc:sldMkLst>
          <pc:docMk/>
          <pc:sldMk cId="3676959110" sldId="272"/>
        </pc:sldMkLst>
        <pc:spChg chg="mod">
          <ac:chgData name="Toon Calders" userId="8cb5987f-24a7-4554-8d12-6611cca8efc6" providerId="ADAL" clId="{C73F29D5-BF87-4D5B-BC8A-BBF3D5D305E8}" dt="2023-03-27T23:13:39.239" v="2263" actId="20577"/>
          <ac:spMkLst>
            <pc:docMk/>
            <pc:sldMk cId="3676959110" sldId="272"/>
            <ac:spMk id="2" creationId="{48DF474F-61EE-059C-5ACD-9AEA2B751710}"/>
          </ac:spMkLst>
        </pc:spChg>
        <pc:spChg chg="del">
          <ac:chgData name="Toon Calders" userId="8cb5987f-24a7-4554-8d12-6611cca8efc6" providerId="ADAL" clId="{C73F29D5-BF87-4D5B-BC8A-BBF3D5D305E8}" dt="2023-03-27T23:13:42.143" v="2264" actId="478"/>
          <ac:spMkLst>
            <pc:docMk/>
            <pc:sldMk cId="3676959110" sldId="272"/>
            <ac:spMk id="3" creationId="{504F564C-34D1-7469-02AB-D6959C20989A}"/>
          </ac:spMkLst>
        </pc:spChg>
        <pc:spChg chg="add mod">
          <ac:chgData name="Toon Calders" userId="8cb5987f-24a7-4554-8d12-6611cca8efc6" providerId="ADAL" clId="{C73F29D5-BF87-4D5B-BC8A-BBF3D5D305E8}" dt="2023-03-27T23:14:39.280" v="2311" actId="1076"/>
          <ac:spMkLst>
            <pc:docMk/>
            <pc:sldMk cId="3676959110" sldId="272"/>
            <ac:spMk id="5" creationId="{14C2EC2F-AEC4-74AC-1ECD-614E06757492}"/>
          </ac:spMkLst>
        </pc:spChg>
        <pc:spChg chg="add mod">
          <ac:chgData name="Toon Calders" userId="8cb5987f-24a7-4554-8d12-6611cca8efc6" providerId="ADAL" clId="{C73F29D5-BF87-4D5B-BC8A-BBF3D5D305E8}" dt="2023-03-27T23:14:42.797" v="2312" actId="1076"/>
          <ac:spMkLst>
            <pc:docMk/>
            <pc:sldMk cId="3676959110" sldId="272"/>
            <ac:spMk id="6" creationId="{EA692388-B45E-C1B1-EB44-B2C829870DBB}"/>
          </ac:spMkLst>
        </pc:spChg>
      </pc:sldChg>
      <pc:sldChg chg="addSp delSp modSp new mod modAnim">
        <pc:chgData name="Toon Calders" userId="8cb5987f-24a7-4554-8d12-6611cca8efc6" providerId="ADAL" clId="{C73F29D5-BF87-4D5B-BC8A-BBF3D5D305E8}" dt="2023-03-27T23:16:49.643" v="2378" actId="20577"/>
        <pc:sldMkLst>
          <pc:docMk/>
          <pc:sldMk cId="695316772" sldId="273"/>
        </pc:sldMkLst>
        <pc:spChg chg="mod">
          <ac:chgData name="Toon Calders" userId="8cb5987f-24a7-4554-8d12-6611cca8efc6" providerId="ADAL" clId="{C73F29D5-BF87-4D5B-BC8A-BBF3D5D305E8}" dt="2023-03-27T23:16:49.643" v="2378" actId="20577"/>
          <ac:spMkLst>
            <pc:docMk/>
            <pc:sldMk cId="695316772" sldId="273"/>
            <ac:spMk id="2" creationId="{B0B83271-FAA0-0D8F-10D0-09E34AAE7B16}"/>
          </ac:spMkLst>
        </pc:spChg>
        <pc:spChg chg="del">
          <ac:chgData name="Toon Calders" userId="8cb5987f-24a7-4554-8d12-6611cca8efc6" providerId="ADAL" clId="{C73F29D5-BF87-4D5B-BC8A-BBF3D5D305E8}" dt="2023-03-27T23:15:38.674" v="2339" actId="478"/>
          <ac:spMkLst>
            <pc:docMk/>
            <pc:sldMk cId="695316772" sldId="273"/>
            <ac:spMk id="3" creationId="{78CD03CB-407B-2BDA-39D8-D72CF397B809}"/>
          </ac:spMkLst>
        </pc:spChg>
        <pc:spChg chg="add mod">
          <ac:chgData name="Toon Calders" userId="8cb5987f-24a7-4554-8d12-6611cca8efc6" providerId="ADAL" clId="{C73F29D5-BF87-4D5B-BC8A-BBF3D5D305E8}" dt="2023-03-27T23:16:12.431" v="2358" actId="1076"/>
          <ac:spMkLst>
            <pc:docMk/>
            <pc:sldMk cId="695316772" sldId="273"/>
            <ac:spMk id="5" creationId="{1597DB45-C1B3-0A2D-5C23-C97163A3F69B}"/>
          </ac:spMkLst>
        </pc:spChg>
        <pc:spChg chg="add mod">
          <ac:chgData name="Toon Calders" userId="8cb5987f-24a7-4554-8d12-6611cca8efc6" providerId="ADAL" clId="{C73F29D5-BF87-4D5B-BC8A-BBF3D5D305E8}" dt="2023-03-27T23:16:27.164" v="2362" actId="403"/>
          <ac:spMkLst>
            <pc:docMk/>
            <pc:sldMk cId="695316772" sldId="273"/>
            <ac:spMk id="7" creationId="{34356B12-F495-2654-825C-978A35FFA4CD}"/>
          </ac:spMkLst>
        </pc:spChg>
      </pc:sldChg>
      <pc:sldChg chg="addSp delSp modSp new mod">
        <pc:chgData name="Toon Calders" userId="8cb5987f-24a7-4554-8d12-6611cca8efc6" providerId="ADAL" clId="{C73F29D5-BF87-4D5B-BC8A-BBF3D5D305E8}" dt="2023-03-27T23:18:00.786" v="2397" actId="1076"/>
        <pc:sldMkLst>
          <pc:docMk/>
          <pc:sldMk cId="3518235692" sldId="274"/>
        </pc:sldMkLst>
        <pc:spChg chg="mod">
          <ac:chgData name="Toon Calders" userId="8cb5987f-24a7-4554-8d12-6611cca8efc6" providerId="ADAL" clId="{C73F29D5-BF87-4D5B-BC8A-BBF3D5D305E8}" dt="2023-03-27T23:16:54.852" v="2379"/>
          <ac:spMkLst>
            <pc:docMk/>
            <pc:sldMk cId="3518235692" sldId="274"/>
            <ac:spMk id="2" creationId="{1EA5B23B-7354-D3C4-994F-647ACDA52C4F}"/>
          </ac:spMkLst>
        </pc:spChg>
        <pc:spChg chg="del">
          <ac:chgData name="Toon Calders" userId="8cb5987f-24a7-4554-8d12-6611cca8efc6" providerId="ADAL" clId="{C73F29D5-BF87-4D5B-BC8A-BBF3D5D305E8}" dt="2023-03-27T23:17:20.984" v="2380" actId="478"/>
          <ac:spMkLst>
            <pc:docMk/>
            <pc:sldMk cId="3518235692" sldId="274"/>
            <ac:spMk id="3" creationId="{E733446E-43A7-947E-099D-C4D3F72DC5D5}"/>
          </ac:spMkLst>
        </pc:spChg>
        <pc:spChg chg="add mod">
          <ac:chgData name="Toon Calders" userId="8cb5987f-24a7-4554-8d12-6611cca8efc6" providerId="ADAL" clId="{C73F29D5-BF87-4D5B-BC8A-BBF3D5D305E8}" dt="2023-03-27T23:17:38.004" v="2393" actId="1076"/>
          <ac:spMkLst>
            <pc:docMk/>
            <pc:sldMk cId="3518235692" sldId="274"/>
            <ac:spMk id="5" creationId="{2F7F75EB-399B-FFCE-2D23-A6A1BC422DF4}"/>
          </ac:spMkLst>
        </pc:spChg>
        <pc:spChg chg="add mod">
          <ac:chgData name="Toon Calders" userId="8cb5987f-24a7-4554-8d12-6611cca8efc6" providerId="ADAL" clId="{C73F29D5-BF87-4D5B-BC8A-BBF3D5D305E8}" dt="2023-03-27T23:18:00.786" v="2397" actId="1076"/>
          <ac:spMkLst>
            <pc:docMk/>
            <pc:sldMk cId="3518235692" sldId="274"/>
            <ac:spMk id="7" creationId="{4CD7CEE7-0D3E-FC8A-64B1-6A7C1DBEA570}"/>
          </ac:spMkLst>
        </pc:spChg>
      </pc:sldChg>
      <pc:sldChg chg="addSp delSp modSp new add del mod">
        <pc:chgData name="Toon Calders" userId="8cb5987f-24a7-4554-8d12-6611cca8efc6" providerId="ADAL" clId="{C73F29D5-BF87-4D5B-BC8A-BBF3D5D305E8}" dt="2023-03-28T09:15:43.489" v="2483" actId="2696"/>
        <pc:sldMkLst>
          <pc:docMk/>
          <pc:sldMk cId="3657219668" sldId="275"/>
        </pc:sldMkLst>
        <pc:spChg chg="mod">
          <ac:chgData name="Toon Calders" userId="8cb5987f-24a7-4554-8d12-6611cca8efc6" providerId="ADAL" clId="{C73F29D5-BF87-4D5B-BC8A-BBF3D5D305E8}" dt="2023-03-27T23:19:46.925" v="2429" actId="20577"/>
          <ac:spMkLst>
            <pc:docMk/>
            <pc:sldMk cId="3657219668" sldId="275"/>
            <ac:spMk id="2" creationId="{F17D48B0-9799-72B3-ADDC-0D15307D58CB}"/>
          </ac:spMkLst>
        </pc:spChg>
        <pc:spChg chg="del">
          <ac:chgData name="Toon Calders" userId="8cb5987f-24a7-4554-8d12-6611cca8efc6" providerId="ADAL" clId="{C73F29D5-BF87-4D5B-BC8A-BBF3D5D305E8}" dt="2023-03-27T23:19:30.475" v="2399" actId="478"/>
          <ac:spMkLst>
            <pc:docMk/>
            <pc:sldMk cId="3657219668" sldId="275"/>
            <ac:spMk id="3" creationId="{7D3E0A66-16E1-FF00-48D7-7C175871EA2B}"/>
          </ac:spMkLst>
        </pc:spChg>
        <pc:picChg chg="add mod">
          <ac:chgData name="Toon Calders" userId="8cb5987f-24a7-4554-8d12-6611cca8efc6" providerId="ADAL" clId="{C73F29D5-BF87-4D5B-BC8A-BBF3D5D305E8}" dt="2023-03-27T23:19:52.833" v="2430" actId="1076"/>
          <ac:picMkLst>
            <pc:docMk/>
            <pc:sldMk cId="3657219668" sldId="275"/>
            <ac:picMk id="10242" creationId="{62B06ED0-D27A-0A34-50F5-2F2156288EE3}"/>
          </ac:picMkLst>
        </pc:picChg>
      </pc:sldChg>
      <pc:sldChg chg="addSp modSp new add del mod">
        <pc:chgData name="Toon Calders" userId="8cb5987f-24a7-4554-8d12-6611cca8efc6" providerId="ADAL" clId="{C73F29D5-BF87-4D5B-BC8A-BBF3D5D305E8}" dt="2023-03-28T09:15:43.489" v="2483" actId="2696"/>
        <pc:sldMkLst>
          <pc:docMk/>
          <pc:sldMk cId="2320085863" sldId="276"/>
        </pc:sldMkLst>
        <pc:spChg chg="mod">
          <ac:chgData name="Toon Calders" userId="8cb5987f-24a7-4554-8d12-6611cca8efc6" providerId="ADAL" clId="{C73F29D5-BF87-4D5B-BC8A-BBF3D5D305E8}" dt="2023-03-27T23:20:31.224" v="2452" actId="20577"/>
          <ac:spMkLst>
            <pc:docMk/>
            <pc:sldMk cId="2320085863" sldId="276"/>
            <ac:spMk id="2" creationId="{746BB451-FDDD-5FEB-F966-4A4C38648044}"/>
          </ac:spMkLst>
        </pc:spChg>
        <pc:spChg chg="mod">
          <ac:chgData name="Toon Calders" userId="8cb5987f-24a7-4554-8d12-6611cca8efc6" providerId="ADAL" clId="{C73F29D5-BF87-4D5B-BC8A-BBF3D5D305E8}" dt="2023-03-27T23:20:43.749" v="2479" actId="20577"/>
          <ac:spMkLst>
            <pc:docMk/>
            <pc:sldMk cId="2320085863" sldId="276"/>
            <ac:spMk id="3" creationId="{1BFEC698-D0F6-63B9-B00D-F562251459BA}"/>
          </ac:spMkLst>
        </pc:spChg>
        <pc:picChg chg="add mod">
          <ac:chgData name="Toon Calders" userId="8cb5987f-24a7-4554-8d12-6611cca8efc6" providerId="ADAL" clId="{C73F29D5-BF87-4D5B-BC8A-BBF3D5D305E8}" dt="2023-03-27T23:21:36.086" v="2481" actId="1076"/>
          <ac:picMkLst>
            <pc:docMk/>
            <pc:sldMk cId="2320085863" sldId="276"/>
            <ac:picMk id="6" creationId="{5DB05E2A-7EAC-E175-2B27-B84CA861A0FB}"/>
          </ac:picMkLst>
        </pc:picChg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4155707182" sldId="289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2869356698" sldId="317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2044531102" sldId="318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3900883085" sldId="319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2572463397" sldId="320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2234981548" sldId="321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3161541083" sldId="322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4093660916" sldId="323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867888002" sldId="324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3500518991" sldId="325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3331663348" sldId="326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1760135045" sldId="327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3535569512" sldId="328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4002290913" sldId="329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2814638667" sldId="330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485359495" sldId="331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2830947759" sldId="332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3206008504" sldId="333"/>
        </pc:sldMkLst>
      </pc:sldChg>
      <pc:sldChg chg="del">
        <pc:chgData name="Toon Calders" userId="8cb5987f-24a7-4554-8d12-6611cca8efc6" providerId="ADAL" clId="{C73F29D5-BF87-4D5B-BC8A-BBF3D5D305E8}" dt="2023-03-27T22:38:57.276" v="204" actId="47"/>
        <pc:sldMkLst>
          <pc:docMk/>
          <pc:sldMk cId="2094098883" sldId="334"/>
        </pc:sldMkLst>
      </pc:sldChg>
    </pc:docChg>
  </pc:docChgLst>
  <pc:docChgLst>
    <pc:chgData name="Toon Calders" userId="8cb5987f-24a7-4554-8d12-6611cca8efc6" providerId="ADAL" clId="{1458A9C1-7227-4AA5-B548-6EA1A322250E}"/>
    <pc:docChg chg="delSld">
      <pc:chgData name="Toon Calders" userId="8cb5987f-24a7-4554-8d12-6611cca8efc6" providerId="ADAL" clId="{1458A9C1-7227-4AA5-B548-6EA1A322250E}" dt="2023-04-14T12:32:58.811" v="0" actId="2696"/>
      <pc:docMkLst>
        <pc:docMk/>
      </pc:docMkLst>
      <pc:sldChg chg="del">
        <pc:chgData name="Toon Calders" userId="8cb5987f-24a7-4554-8d12-6611cca8efc6" providerId="ADAL" clId="{1458A9C1-7227-4AA5-B548-6EA1A322250E}" dt="2023-04-14T12:32:58.811" v="0" actId="2696"/>
        <pc:sldMkLst>
          <pc:docMk/>
          <pc:sldMk cId="3118243817" sldId="260"/>
        </pc:sldMkLst>
      </pc:sldChg>
      <pc:sldChg chg="del">
        <pc:chgData name="Toon Calders" userId="8cb5987f-24a7-4554-8d12-6611cca8efc6" providerId="ADAL" clId="{1458A9C1-7227-4AA5-B548-6EA1A322250E}" dt="2023-04-14T12:32:58.811" v="0" actId="2696"/>
        <pc:sldMkLst>
          <pc:docMk/>
          <pc:sldMk cId="3657219668" sldId="275"/>
        </pc:sldMkLst>
      </pc:sldChg>
      <pc:sldChg chg="del">
        <pc:chgData name="Toon Calders" userId="8cb5987f-24a7-4554-8d12-6611cca8efc6" providerId="ADAL" clId="{1458A9C1-7227-4AA5-B548-6EA1A322250E}" dt="2023-04-14T12:32:58.811" v="0" actId="2696"/>
        <pc:sldMkLst>
          <pc:docMk/>
          <pc:sldMk cId="2320085863" sldId="2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78BFC-CA61-4AE8-B4F8-93F47F8DB505}" type="datetimeFigureOut">
              <a:rPr lang="en-GB" smtClean="0"/>
              <a:t>14/04/2023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9223E-78C4-4709-A902-495F524F02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914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‹#›</a:t>
            </a:fld>
            <a:endParaRPr lang="nl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0FC18F-46BA-475A-88B6-AAA083F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41" y="9183"/>
            <a:ext cx="4565748" cy="13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40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70467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8281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2080" y="6346190"/>
            <a:ext cx="401320" cy="365125"/>
          </a:xfrm>
        </p:spPr>
        <p:txBody>
          <a:bodyPr/>
          <a:lstStyle/>
          <a:p>
            <a:fld id="{41A24C6A-03AA-4249-9D4B-23D8840C23E8}" type="slidenum">
              <a:rPr lang="nl-BE" smtClean="0"/>
              <a:pPr/>
              <a:t>‹#›</a:t>
            </a:fld>
            <a:endParaRPr lang="nl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E5CD46-99A7-40E2-A563-1307936807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159560"/>
            <a:ext cx="2286000" cy="6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1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2018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53899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83422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0329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32846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4235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46438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4892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toon.calders@uantwerpen.be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Inleiding tot Programmeren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199322"/>
          </a:xfrm>
        </p:spPr>
        <p:txBody>
          <a:bodyPr>
            <a:normAutofit/>
          </a:bodyPr>
          <a:lstStyle/>
          <a:p>
            <a:r>
              <a:rPr lang="nl-BE" dirty="0"/>
              <a:t>Toon Calders</a:t>
            </a:r>
          </a:p>
          <a:p>
            <a:r>
              <a:rPr lang="nl-BE" dirty="0">
                <a:hlinkClick r:id="rId2"/>
              </a:rPr>
              <a:t>toon.calders@uantwerpen.be</a:t>
            </a:r>
            <a:endParaRPr lang="nl-BE" dirty="0"/>
          </a:p>
          <a:p>
            <a:endParaRPr lang="nl-BE" dirty="0"/>
          </a:p>
          <a:p>
            <a:r>
              <a:rPr lang="nl-BE" sz="3500" dirty="0"/>
              <a:t>Les 7b: Datastructuren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0805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F4FB9-DDAA-E617-9649-CCAA6BD2A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Getalrepresentatie</a:t>
            </a:r>
            <a:r>
              <a:rPr lang="nl-BE" dirty="0"/>
              <a:t>: </a:t>
            </a:r>
            <a:r>
              <a:rPr lang="nl-BE" dirty="0" err="1"/>
              <a:t>floats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304C4-A27E-386E-2DBF-B1FAAB4A5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Vlottende komma</a:t>
            </a:r>
          </a:p>
          <a:p>
            <a:pPr lvl="1"/>
            <a:r>
              <a:rPr lang="nl-BE" dirty="0"/>
              <a:t>“Normaliseer” alle binaire komma-getallen tot 1. … x 2</a:t>
            </a:r>
            <a:r>
              <a:rPr lang="nl-BE" baseline="30000" dirty="0"/>
              <a:t>e  *</a:t>
            </a:r>
            <a:endParaRPr lang="nl-BE" dirty="0"/>
          </a:p>
          <a:p>
            <a:pPr lvl="1"/>
            <a:r>
              <a:rPr lang="nl-BE" dirty="0"/>
              <a:t>1 </a:t>
            </a:r>
            <a:r>
              <a:rPr lang="nl-BE" dirty="0" err="1"/>
              <a:t>sign</a:t>
            </a:r>
            <a:r>
              <a:rPr lang="nl-BE" dirty="0"/>
              <a:t> bit</a:t>
            </a:r>
          </a:p>
          <a:p>
            <a:pPr lvl="1"/>
            <a:r>
              <a:rPr lang="nl-BE" dirty="0"/>
              <a:t>Exponent</a:t>
            </a:r>
          </a:p>
          <a:p>
            <a:pPr lvl="1"/>
            <a:r>
              <a:rPr lang="nl-BE" dirty="0"/>
              <a:t>Mantisse</a:t>
            </a:r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* Wat met 0? Zie later.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87CF03-6860-8E4F-BDBD-59A516A2E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10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66504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D9A99-CF3C-9897-B35C-25A791C93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Exponent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0910A-0365-7B23-7CEC-B866CF3BC4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11 bits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941D7F-F79E-E004-41FA-38C79756B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11</a:t>
            </a:fld>
            <a:endParaRPr lang="nl-B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3065EF-45BE-F70C-0D99-8DFE7CE19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365" y="1153751"/>
            <a:ext cx="5541393" cy="519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41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B0122-0A68-9CA6-9819-3946AF2C3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Mantisse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B0ED49-7691-D8A4-8232-F11B6706FF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Resterende 52 bits (64 – 1 </a:t>
            </a:r>
            <a:r>
              <a:rPr lang="nl-BE" dirty="0" err="1"/>
              <a:t>sign</a:t>
            </a:r>
            <a:r>
              <a:rPr lang="nl-BE" dirty="0"/>
              <a:t> – 11 exponent)</a:t>
            </a:r>
          </a:p>
          <a:p>
            <a:r>
              <a:rPr lang="nl-BE" dirty="0"/>
              <a:t>1. wordt weggelaten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Bijvoorbeeld (met minder bits): </a:t>
            </a:r>
          </a:p>
          <a:p>
            <a:pPr marL="0" indent="0">
              <a:buNone/>
            </a:pPr>
            <a:r>
              <a:rPr lang="nl-BE" dirty="0"/>
              <a:t>3.65		=	11.1010011001100</a:t>
            </a:r>
          </a:p>
          <a:p>
            <a:pPr marL="0" indent="0">
              <a:buNone/>
            </a:pPr>
            <a:r>
              <a:rPr lang="nl-BE" dirty="0"/>
              <a:t>		=	</a:t>
            </a:r>
            <a:r>
              <a:rPr lang="nl-BE" b="1" dirty="0">
                <a:solidFill>
                  <a:srgbClr val="FF0000"/>
                </a:solidFill>
              </a:rPr>
              <a:t>1.</a:t>
            </a:r>
            <a:r>
              <a:rPr lang="nl-BE" dirty="0"/>
              <a:t>11010011001100 x 2</a:t>
            </a:r>
            <a:r>
              <a:rPr lang="nl-BE" baseline="30000" dirty="0"/>
              <a:t>1</a:t>
            </a:r>
          </a:p>
          <a:p>
            <a:pPr marL="0" indent="0">
              <a:buNone/>
            </a:pPr>
            <a:r>
              <a:rPr lang="nl-BE" dirty="0"/>
              <a:t>Sla 11010011001100 op.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46BF5A-2D5E-B79A-4415-961D5A463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39733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24C9A-A529-073A-6C22-9BBE1F7CE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Float</a:t>
            </a:r>
            <a:r>
              <a:rPr lang="nl-BE" dirty="0"/>
              <a:t> – volledige voorstelling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16433B-86F0-731A-9BC5-EDFB0F3EA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13</a:t>
            </a:fld>
            <a:endParaRPr lang="nl-B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3A4825-4734-B93E-4EA5-98016D6EB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943099"/>
            <a:ext cx="9197214" cy="301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862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F474F-61EE-059C-5ACD-9AEA2B751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0, -</a:t>
            </a:r>
            <a:r>
              <a:rPr lang="nl-BE" dirty="0" err="1"/>
              <a:t>inf</a:t>
            </a:r>
            <a:r>
              <a:rPr lang="nl-BE" dirty="0"/>
              <a:t>, +</a:t>
            </a:r>
            <a:r>
              <a:rPr lang="nl-BE" dirty="0" err="1"/>
              <a:t>inf</a:t>
            </a:r>
            <a:r>
              <a:rPr lang="nl-BE" dirty="0"/>
              <a:t> ?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E44BF0-A9C0-0519-769F-062ED9529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14</a:t>
            </a:fld>
            <a:endParaRPr lang="nl-B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C2EC2F-AEC4-74AC-1ECD-614E06757492}"/>
              </a:ext>
            </a:extLst>
          </p:cNvPr>
          <p:cNvSpPr txBox="1"/>
          <p:nvPr/>
        </p:nvSpPr>
        <p:spPr>
          <a:xfrm>
            <a:off x="1751881" y="2883559"/>
            <a:ext cx="103711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0 00000000000 0000000000000000000000000000000000000000000000000000</a:t>
            </a:r>
          </a:p>
          <a:p>
            <a:r>
              <a:rPr lang="en-US" sz="2400" dirty="0"/>
              <a:t>0 11111111111 0000000000000000000000000000000000000000000000000000</a:t>
            </a:r>
          </a:p>
          <a:p>
            <a:r>
              <a:rPr lang="en-US" sz="2400" dirty="0"/>
              <a:t>1 11111111111 0000000000000000000000000000000000000000000000000000</a:t>
            </a:r>
            <a:endParaRPr lang="LID4096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692388-B45E-C1B1-EB44-B2C829870DBB}"/>
              </a:ext>
            </a:extLst>
          </p:cNvPr>
          <p:cNvSpPr txBox="1"/>
          <p:nvPr/>
        </p:nvSpPr>
        <p:spPr>
          <a:xfrm>
            <a:off x="421616" y="2883558"/>
            <a:ext cx="9183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400" dirty="0"/>
              <a:t>0</a:t>
            </a:r>
          </a:p>
          <a:p>
            <a:pPr algn="r"/>
            <a:r>
              <a:rPr lang="en-US" sz="2400" dirty="0"/>
              <a:t>+inf</a:t>
            </a:r>
          </a:p>
          <a:p>
            <a:pPr algn="r"/>
            <a:r>
              <a:rPr lang="en-US" sz="2400" dirty="0"/>
              <a:t>-inf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3676959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83271-FAA0-0D8F-10D0-09E34AAE7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Pas op! </a:t>
            </a:r>
            <a:r>
              <a:rPr lang="nl-BE" dirty="0" err="1"/>
              <a:t>Cancellation</a:t>
            </a:r>
            <a:r>
              <a:rPr lang="nl-BE" dirty="0"/>
              <a:t>!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E32F82-A663-8E71-E567-587AF67E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15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1597DB45-C1B3-0A2D-5C23-C97163A3F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0263" y="2790980"/>
            <a:ext cx="3065254" cy="1477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f1=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1.0</a:t>
            </a:r>
            <a:b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</a:b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f2=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1.0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*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2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**-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53</a:t>
            </a:r>
            <a:b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</a:b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som=f1+f2</a:t>
            </a:r>
            <a:b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b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(f1,f2,som)</a:t>
            </a:r>
            <a:endParaRPr kumimoji="0" lang="LID4096" altLang="LID4096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356B12-F495-2654-825C-978A35FFA4CD}"/>
              </a:ext>
            </a:extLst>
          </p:cNvPr>
          <p:cNvSpPr txBox="1"/>
          <p:nvPr/>
        </p:nvSpPr>
        <p:spPr>
          <a:xfrm>
            <a:off x="4485737" y="324433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2400" dirty="0"/>
              <a:t>1.0 1.1102230246251565e-16 1.0</a:t>
            </a:r>
          </a:p>
        </p:txBody>
      </p:sp>
    </p:spTree>
    <p:extLst>
      <p:ext uri="{BB962C8B-B14F-4D97-AF65-F5344CB8AC3E}">
        <p14:creationId xmlns:p14="http://schemas.microsoft.com/office/powerpoint/2010/main" val="69531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5B23B-7354-D3C4-994F-647ACDA52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Pas op! </a:t>
            </a:r>
            <a:r>
              <a:rPr lang="nl-BE" dirty="0" err="1"/>
              <a:t>Cancellation</a:t>
            </a:r>
            <a:r>
              <a:rPr lang="nl-BE" dirty="0"/>
              <a:t>!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37CCE9-2321-6E53-B9C6-2B7BD5BC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16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F7F75EB-399B-FFCE-2D23-A6A1BC422D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3055522"/>
            <a:ext cx="4198189" cy="1477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L=[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1.0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]+[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1.0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*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2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**-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53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]*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100000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+[-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1.0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</a:t>
            </a:r>
            <a:b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sum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(L))</a:t>
            </a:r>
            <a:b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b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L=[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1.0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*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2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**-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53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]*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100000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+[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1.0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,-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1.0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</a:t>
            </a:r>
            <a:b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sum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(L))</a:t>
            </a:r>
            <a:endParaRPr kumimoji="0" lang="LID4096" altLang="LID4096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D7CEE7-0D3E-FC8A-64B1-6A7C1DBEA570}"/>
              </a:ext>
            </a:extLst>
          </p:cNvPr>
          <p:cNvSpPr txBox="1"/>
          <p:nvPr/>
        </p:nvSpPr>
        <p:spPr>
          <a:xfrm>
            <a:off x="6251276" y="3245295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2400" dirty="0"/>
              <a:t>0.0</a:t>
            </a:r>
          </a:p>
          <a:p>
            <a:r>
              <a:rPr lang="LID4096" sz="2400" dirty="0"/>
              <a:t>1.1102230246251565e-11</a:t>
            </a:r>
          </a:p>
        </p:txBody>
      </p:sp>
    </p:spTree>
    <p:extLst>
      <p:ext uri="{BB962C8B-B14F-4D97-AF65-F5344CB8AC3E}">
        <p14:creationId xmlns:p14="http://schemas.microsoft.com/office/powerpoint/2010/main" val="3518235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Inhoud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Geheugen van een computer</a:t>
            </a:r>
          </a:p>
          <a:p>
            <a:pPr lvl="1"/>
            <a:r>
              <a:rPr lang="nl-BE" dirty="0"/>
              <a:t>Binaire en hexadecimale getallen</a:t>
            </a:r>
          </a:p>
          <a:p>
            <a:pPr lvl="1"/>
            <a:r>
              <a:rPr lang="nl-BE" dirty="0"/>
              <a:t>Geheugenlocatie</a:t>
            </a:r>
          </a:p>
          <a:p>
            <a:r>
              <a:rPr lang="nl-BE" dirty="0" err="1"/>
              <a:t>Getalrepresentaties</a:t>
            </a:r>
            <a:endParaRPr lang="nl-BE" dirty="0"/>
          </a:p>
          <a:p>
            <a:pPr lvl="1"/>
            <a:r>
              <a:rPr lang="nl-BE" dirty="0"/>
              <a:t>Integers</a:t>
            </a:r>
          </a:p>
          <a:p>
            <a:pPr lvl="1"/>
            <a:r>
              <a:rPr lang="nl-BE" dirty="0" err="1"/>
              <a:t>Floats</a:t>
            </a:r>
            <a:endParaRPr lang="nl-BE" dirty="0"/>
          </a:p>
          <a:p>
            <a:r>
              <a:rPr lang="nl-BE" dirty="0"/>
              <a:t>Strings</a:t>
            </a:r>
          </a:p>
          <a:p>
            <a:pPr lvl="1"/>
            <a:r>
              <a:rPr lang="nl-BE" dirty="0"/>
              <a:t>ASCII code</a:t>
            </a:r>
          </a:p>
          <a:p>
            <a:r>
              <a:rPr lang="nl-BE" dirty="0"/>
              <a:t>Variabelen, objecten, referenties</a:t>
            </a:r>
          </a:p>
          <a:p>
            <a:r>
              <a:rPr lang="nl-BE" dirty="0"/>
              <a:t>List data type</a:t>
            </a:r>
          </a:p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12717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10D5D-0F20-9594-19F4-4BD8C8F93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Geheugen van een computer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1931C-5E85-7433-5625-D452C7360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Grote array</a:t>
            </a:r>
          </a:p>
          <a:p>
            <a:pPr lvl="1"/>
            <a:r>
              <a:rPr lang="nl-BE" dirty="0"/>
              <a:t>Elke cel bevat een byte (=binair getal van 8 bits)</a:t>
            </a:r>
          </a:p>
          <a:p>
            <a:pPr lvl="1"/>
            <a:r>
              <a:rPr lang="nl-BE" dirty="0"/>
              <a:t>Elke cel heeft een adres</a:t>
            </a:r>
          </a:p>
          <a:p>
            <a:pPr lvl="1"/>
            <a:endParaRPr lang="nl-BE" dirty="0"/>
          </a:p>
          <a:p>
            <a:r>
              <a:rPr lang="nl-BE" dirty="0"/>
              <a:t>Binaire getallen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D37EDD-3B2B-21CA-7A12-F64242036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3</a:t>
            </a:fld>
            <a:endParaRPr lang="nl-B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76A53B-D8FE-F4D9-320B-4E09D9DD8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264" y="4001294"/>
            <a:ext cx="7799286" cy="189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624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62220-F9CD-F0C6-9BDB-B5D1D2407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Byte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578F0B-8788-988B-ECBB-F9B0042F94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Byte bestaat uit 8 bits</a:t>
            </a:r>
          </a:p>
          <a:p>
            <a:pPr lvl="1"/>
            <a:r>
              <a:rPr lang="nl-BE" dirty="0"/>
              <a:t>256 mogelijke waarden : 0 tot 255</a:t>
            </a:r>
          </a:p>
          <a:p>
            <a:r>
              <a:rPr lang="nl-BE" dirty="0"/>
              <a:t>Per 4 bits kunnen we dit ook voorstellen met een hexadecimaal getal</a:t>
            </a:r>
          </a:p>
          <a:p>
            <a:pPr marL="0" indent="0">
              <a:buNone/>
            </a:pP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C4E242-5272-2309-B21E-5E9ED98B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4</a:t>
            </a:fld>
            <a:endParaRPr lang="nl-B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3ADCF36-B19C-5A60-51F5-B5034EE2B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3340489"/>
            <a:ext cx="49625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13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0A96D-6DD9-F5AF-5831-91D40C062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Notatie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F7131-85F2-AFE0-1F60-59CECD0CF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Decimaal getal: 10</a:t>
            </a:r>
          </a:p>
          <a:p>
            <a:r>
              <a:rPr lang="nl-BE" dirty="0"/>
              <a:t>Binair getal: 0b1010</a:t>
            </a:r>
          </a:p>
          <a:p>
            <a:r>
              <a:rPr lang="nl-BE" dirty="0"/>
              <a:t>Hexadecimaal getal: 0xA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Schrijf volgend getal in binair en hexadecimaal: 513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FC370E-C823-E011-1A97-C77FD4910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5</a:t>
            </a:fld>
            <a:endParaRPr lang="nl-B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32DAA0-FEB0-8706-41FF-0942ED78FE46}"/>
              </a:ext>
            </a:extLst>
          </p:cNvPr>
          <p:cNvSpPr txBox="1"/>
          <p:nvPr/>
        </p:nvSpPr>
        <p:spPr>
          <a:xfrm>
            <a:off x="5704936" y="4872812"/>
            <a:ext cx="18403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0b1000000001</a:t>
            </a:r>
          </a:p>
          <a:p>
            <a:r>
              <a:rPr lang="LID4096" dirty="0"/>
              <a:t>0x201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E9EB3B72-0497-DCBC-BAA9-5CD0BC640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937" y="4872812"/>
            <a:ext cx="2663405" cy="64633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bin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513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))</a:t>
            </a:r>
            <a:b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hex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513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))</a:t>
            </a:r>
            <a:endParaRPr kumimoji="0" lang="LID4096" altLang="LID4096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0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C1E6A-23C0-3227-FFDA-25A7AC056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Adressen van geheugenplaatsen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FC40A-7448-5349-F845-D9161D2ED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 64-bits processor: geheugenplaats is een binair nummer van 64 bits.</a:t>
            </a:r>
          </a:p>
          <a:p>
            <a:r>
              <a:rPr lang="nl-BE" dirty="0"/>
              <a:t>Waardes worden bewaard in het geheugen; hun plaats kan beschreven worden met 64 bits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6E6818-A934-F888-DFEA-EA7519E4B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6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C2AB1B90-DAF4-2B1B-98A1-83E30A7CF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0301" y="4001294"/>
            <a:ext cx="3174521" cy="193899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  <a:t>class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A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  <a:t>pass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</a:b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a=A()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(a)</a:t>
            </a:r>
            <a:endParaRPr kumimoji="0" lang="LID4096" altLang="LID4096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BB55A7-9C6C-8BF5-92CC-B8544D93B561}"/>
              </a:ext>
            </a:extLst>
          </p:cNvPr>
          <p:cNvSpPr txBox="1"/>
          <p:nvPr/>
        </p:nvSpPr>
        <p:spPr>
          <a:xfrm>
            <a:off x="4710022" y="478612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2400" dirty="0"/>
              <a:t>&lt;__main__.A object at 0x0000028CA9E09400&gt;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77D34A1-E345-AD13-8699-80B3299D9A10}"/>
              </a:ext>
            </a:extLst>
          </p:cNvPr>
          <p:cNvSpPr/>
          <p:nvPr/>
        </p:nvSpPr>
        <p:spPr>
          <a:xfrm>
            <a:off x="7533736" y="4687019"/>
            <a:ext cx="3019245" cy="7303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99947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0B971-DE4A-0B49-3E5C-06344F2E1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Geheugenbeheer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238CD-362F-6936-9A87-DBB95ADC9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Een </a:t>
            </a:r>
            <a:r>
              <a:rPr lang="nl-BE" i="1" dirty="0"/>
              <a:t>memory manager</a:t>
            </a:r>
            <a:r>
              <a:rPr lang="nl-BE" dirty="0"/>
              <a:t> zorgt voor:</a:t>
            </a:r>
          </a:p>
          <a:p>
            <a:pPr lvl="1"/>
            <a:r>
              <a:rPr lang="nl-BE" dirty="0"/>
              <a:t>Toekennen van geheugen (per byte)</a:t>
            </a:r>
          </a:p>
          <a:p>
            <a:pPr lvl="1"/>
            <a:r>
              <a:rPr lang="nl-BE" dirty="0"/>
              <a:t>Vrijgeven van geheugen (per byte)</a:t>
            </a:r>
          </a:p>
          <a:p>
            <a:pPr lvl="1"/>
            <a:endParaRPr lang="nl-BE" dirty="0"/>
          </a:p>
          <a:p>
            <a:r>
              <a:rPr lang="nl-BE" dirty="0"/>
              <a:t>Een programma zal nooit enkel geheugen lezen en schrijven dat door de memory manager werd toegekend.</a:t>
            </a:r>
          </a:p>
          <a:p>
            <a:endParaRPr lang="nl-BE" dirty="0"/>
          </a:p>
          <a:p>
            <a:r>
              <a:rPr lang="nl-BE" dirty="0"/>
              <a:t>Bijvoorbeeld: we moeten een </a:t>
            </a:r>
            <a:r>
              <a:rPr lang="nl-BE" dirty="0" err="1"/>
              <a:t>boolean</a:t>
            </a:r>
            <a:r>
              <a:rPr lang="nl-BE" dirty="0"/>
              <a:t> bewaren:</a:t>
            </a:r>
          </a:p>
          <a:p>
            <a:pPr lvl="1"/>
            <a:r>
              <a:rPr lang="nl-BE" dirty="0"/>
              <a:t>1 byte aanvragen bij de memory manager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53092E-B4FC-7AB3-4EAD-1C78CC9E8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68683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12744-079F-1ED2-D639-16C570AB3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Getalrepresentaties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FD1AC-E2E3-BD3F-E065-A86E8FB11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/>
              <a:t>Integer:</a:t>
            </a:r>
          </a:p>
          <a:p>
            <a:pPr lvl="1"/>
            <a:r>
              <a:rPr lang="nl-BE" dirty="0"/>
              <a:t>1 bit voor het teken</a:t>
            </a:r>
          </a:p>
          <a:p>
            <a:pPr lvl="1"/>
            <a:r>
              <a:rPr lang="nl-BE" dirty="0"/>
              <a:t>lijst van bytes die samen het getal vormen</a:t>
            </a:r>
          </a:p>
          <a:p>
            <a:pPr lvl="1"/>
            <a:endParaRPr lang="nl-BE" dirty="0"/>
          </a:p>
          <a:p>
            <a:pPr lvl="1"/>
            <a:r>
              <a:rPr lang="nl-BE" dirty="0"/>
              <a:t>Kunnen zo groot worden als nodig</a:t>
            </a:r>
          </a:p>
          <a:p>
            <a:pPr lvl="2"/>
            <a:r>
              <a:rPr lang="nl-BE" dirty="0" err="1"/>
              <a:t>Bvb</a:t>
            </a:r>
            <a:r>
              <a:rPr lang="nl-BE" dirty="0"/>
              <a:t>: 2</a:t>
            </a:r>
            <a:r>
              <a:rPr lang="nl-BE" baseline="30000" dirty="0"/>
              <a:t>1000</a:t>
            </a:r>
            <a:r>
              <a:rPr lang="nl-BE" dirty="0"/>
              <a:t> : 160 bytes</a:t>
            </a:r>
            <a:endParaRPr lang="nl-BE" baseline="30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8EAC18-B2E4-30C4-60E1-AB215671B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8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10045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9C317-13BF-CF39-46A6-5254EF55B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Getalrepresentatie</a:t>
            </a:r>
            <a:r>
              <a:rPr lang="nl-BE" dirty="0"/>
              <a:t>: </a:t>
            </a:r>
            <a:r>
              <a:rPr lang="nl-BE" dirty="0" err="1"/>
              <a:t>floats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A35FF-E250-D74A-0248-521C62316A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Binaire komma-getallen</a:t>
            </a:r>
          </a:p>
          <a:p>
            <a:pPr lvl="1"/>
            <a:r>
              <a:rPr lang="nl-BE" dirty="0"/>
              <a:t>Kunnen niet alle decimale komma-getallen voorstellen</a:t>
            </a:r>
          </a:p>
          <a:p>
            <a:pPr lvl="1"/>
            <a:endParaRPr lang="nl-BE" dirty="0"/>
          </a:p>
          <a:p>
            <a:r>
              <a:rPr lang="nl-BE" dirty="0"/>
              <a:t>Voorbeeld: 1/10 =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458DC-7792-87FD-7116-A31A6CF80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9</a:t>
            </a:fld>
            <a:endParaRPr lang="nl-B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71B4FE-05D7-BE23-4770-233A29EF4CA3}"/>
              </a:ext>
            </a:extLst>
          </p:cNvPr>
          <p:cNvSpPr txBox="1"/>
          <p:nvPr/>
        </p:nvSpPr>
        <p:spPr>
          <a:xfrm>
            <a:off x="3830128" y="308474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2800" dirty="0"/>
              <a:t>0b0.000110011001100...</a:t>
            </a:r>
            <a:endParaRPr lang="LID4096" sz="2800" dirty="0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C66DEFC3-9A51-89FC-B0F2-C05538435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4852648"/>
            <a:ext cx="7470475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0.1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0.1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0.1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0.1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0.1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0.1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0.1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0.1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0.1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+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0.1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)</a:t>
            </a:r>
            <a:endParaRPr kumimoji="0" lang="LID4096" altLang="LID4096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81C4F2-A6AD-89D8-0A43-16E7C1176712}"/>
              </a:ext>
            </a:extLst>
          </p:cNvPr>
          <p:cNvSpPr txBox="1"/>
          <p:nvPr/>
        </p:nvSpPr>
        <p:spPr>
          <a:xfrm>
            <a:off x="7660256" y="4806481"/>
            <a:ext cx="34620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2400" dirty="0"/>
              <a:t>0.9999999999999999</a:t>
            </a:r>
          </a:p>
        </p:txBody>
      </p:sp>
    </p:spTree>
    <p:extLst>
      <p:ext uri="{BB962C8B-B14F-4D97-AF65-F5344CB8AC3E}">
        <p14:creationId xmlns:p14="http://schemas.microsoft.com/office/powerpoint/2010/main" val="3366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f76264-579c-4c83-88ff-d6da86131101">
      <Terms xmlns="http://schemas.microsoft.com/office/infopath/2007/PartnerControls"/>
    </lcf76f155ced4ddcb4097134ff3c332f>
    <TaxCatchAll xmlns="f3656e2d-d63d-4e13-ab43-eb9d33494d6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B7D48A5364440BA7F75079DA566EE" ma:contentTypeVersion="10" ma:contentTypeDescription="Een nieuw document maken." ma:contentTypeScope="" ma:versionID="a896b1eaf66b010238d2add9084b698c">
  <xsd:schema xmlns:xsd="http://www.w3.org/2001/XMLSchema" xmlns:xs="http://www.w3.org/2001/XMLSchema" xmlns:p="http://schemas.microsoft.com/office/2006/metadata/properties" xmlns:ns2="bbf76264-579c-4c83-88ff-d6da86131101" xmlns:ns3="f3656e2d-d63d-4e13-ab43-eb9d33494d65" targetNamespace="http://schemas.microsoft.com/office/2006/metadata/properties" ma:root="true" ma:fieldsID="65822c06be42225c6d4a8fd0734c1ea3" ns2:_="" ns3:_="">
    <xsd:import namespace="bbf76264-579c-4c83-88ff-d6da86131101"/>
    <xsd:import namespace="f3656e2d-d63d-4e13-ab43-eb9d33494d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f76264-579c-4c83-88ff-d6da861311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56e2d-d63d-4e13-ab43-eb9d33494d6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2226e-56fb-4669-8cbe-3bbb53d11d84}" ma:internalName="TaxCatchAll" ma:showField="CatchAllData" ma:web="f3656e2d-d63d-4e13-ab43-eb9d33494d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0B84F4D-7604-469B-B99A-BA6F1303A244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  <ds:schemaRef ds:uri="f3656e2d-d63d-4e13-ab43-eb9d33494d65"/>
    <ds:schemaRef ds:uri="bbf76264-579c-4c83-88ff-d6da8613110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AA948FE-89CE-4274-B731-78651CD1CFF5}"/>
</file>

<file path=customXml/itemProps3.xml><?xml version="1.0" encoding="utf-8"?>
<ds:datastoreItem xmlns:ds="http://schemas.openxmlformats.org/officeDocument/2006/customXml" ds:itemID="{5EFAC365-37D3-4E46-A465-BBBC0551498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501</Words>
  <Application>Microsoft Office PowerPoint</Application>
  <PresentationFormat>Widescreen</PresentationFormat>
  <Paragraphs>113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Arial Unicode MS</vt:lpstr>
      <vt:lpstr>Calibri</vt:lpstr>
      <vt:lpstr>Calibri Light</vt:lpstr>
      <vt:lpstr>Office Theme</vt:lpstr>
      <vt:lpstr>Inleiding tot Programmeren</vt:lpstr>
      <vt:lpstr>Inhoud</vt:lpstr>
      <vt:lpstr>Geheugen van een computer</vt:lpstr>
      <vt:lpstr>Byte</vt:lpstr>
      <vt:lpstr>Notatie</vt:lpstr>
      <vt:lpstr>Adressen van geheugenplaatsen</vt:lpstr>
      <vt:lpstr>Geheugenbeheer</vt:lpstr>
      <vt:lpstr>Getalrepresentaties</vt:lpstr>
      <vt:lpstr>Getalrepresentatie: floats</vt:lpstr>
      <vt:lpstr>Getalrepresentatie: floats</vt:lpstr>
      <vt:lpstr>Exponent</vt:lpstr>
      <vt:lpstr>Mantisse</vt:lpstr>
      <vt:lpstr>Float – volledige voorstelling</vt:lpstr>
      <vt:lpstr>0, -inf, +inf ?</vt:lpstr>
      <vt:lpstr>Pas op! Cancellation!</vt:lpstr>
      <vt:lpstr>Pas op! Cancellation!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Inleiding Programmeren</dc:title>
  <dc:creator>toon calders</dc:creator>
  <cp:lastModifiedBy>toon calders</cp:lastModifiedBy>
  <cp:revision>187</cp:revision>
  <dcterms:created xsi:type="dcterms:W3CDTF">2016-09-22T14:02:37Z</dcterms:created>
  <dcterms:modified xsi:type="dcterms:W3CDTF">2023-04-14T12:33:00Z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0x01010089AB7D48A5364440BA7F75079DA566EE</vt:lpwstr>
  </property>
  <property fmtid="{D5CDD505-2E9C-101B-9397-08002B2CF9AE}" pid="3" name="MediaServiceImageTags">
    <vt:lpwstr/>
  </property>
</Properties>
</file>