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26"/>
  </p:notesMasterIdLst>
  <p:sldIdLst>
    <p:sldId id="256" r:id="rId5"/>
    <p:sldId id="257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29" r:id="rId19"/>
    <p:sldId id="330" r:id="rId20"/>
    <p:sldId id="331" r:id="rId21"/>
    <p:sldId id="332" r:id="rId22"/>
    <p:sldId id="333" r:id="rId23"/>
    <p:sldId id="334" r:id="rId24"/>
    <p:sldId id="289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FBBA7F-F89A-424A-8AA5-7B3BB9006FDB}" v="1" dt="2023-03-27T22:34:04.9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19" autoAdjust="0"/>
    <p:restoredTop sz="94660"/>
  </p:normalViewPr>
  <p:slideViewPr>
    <p:cSldViewPr snapToGrid="0">
      <p:cViewPr varScale="1">
        <p:scale>
          <a:sx n="83" d="100"/>
          <a:sy n="83" d="100"/>
        </p:scale>
        <p:origin x="48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on Calders" userId="8cb5987f-24a7-4554-8d12-6611cca8efc6" providerId="ADAL" clId="{F9FBBA7F-F89A-424A-8AA5-7B3BB9006FDB}"/>
    <pc:docChg chg="custSel delSld modSld">
      <pc:chgData name="Toon Calders" userId="8cb5987f-24a7-4554-8d12-6611cca8efc6" providerId="ADAL" clId="{F9FBBA7F-F89A-424A-8AA5-7B3BB9006FDB}" dt="2023-03-27T22:35:29.518" v="173" actId="20577"/>
      <pc:docMkLst>
        <pc:docMk/>
      </pc:docMkLst>
      <pc:sldChg chg="modSp mod">
        <pc:chgData name="Toon Calders" userId="8cb5987f-24a7-4554-8d12-6611cca8efc6" providerId="ADAL" clId="{F9FBBA7F-F89A-424A-8AA5-7B3BB9006FDB}" dt="2023-03-27T22:33:12.547" v="13" actId="20577"/>
        <pc:sldMkLst>
          <pc:docMk/>
          <pc:sldMk cId="70805391" sldId="256"/>
        </pc:sldMkLst>
        <pc:spChg chg="mod">
          <ac:chgData name="Toon Calders" userId="8cb5987f-24a7-4554-8d12-6611cca8efc6" providerId="ADAL" clId="{F9FBBA7F-F89A-424A-8AA5-7B3BB9006FDB}" dt="2023-03-27T22:33:12.547" v="13" actId="20577"/>
          <ac:spMkLst>
            <pc:docMk/>
            <pc:sldMk cId="70805391" sldId="256"/>
            <ac:spMk id="3" creationId="{00000000-0000-0000-0000-000000000000}"/>
          </ac:spMkLst>
        </pc:spChg>
      </pc:sldChg>
      <pc:sldChg chg="addSp modSp mod">
        <pc:chgData name="Toon Calders" userId="8cb5987f-24a7-4554-8d12-6611cca8efc6" providerId="ADAL" clId="{F9FBBA7F-F89A-424A-8AA5-7B3BB9006FDB}" dt="2023-03-27T22:35:29.518" v="173" actId="20577"/>
        <pc:sldMkLst>
          <pc:docMk/>
          <pc:sldMk cId="3412717484" sldId="257"/>
        </pc:sldMkLst>
        <pc:spChg chg="mod">
          <ac:chgData name="Toon Calders" userId="8cb5987f-24a7-4554-8d12-6611cca8efc6" providerId="ADAL" clId="{F9FBBA7F-F89A-424A-8AA5-7B3BB9006FDB}" dt="2023-03-27T22:35:29.518" v="173" actId="20577"/>
          <ac:spMkLst>
            <pc:docMk/>
            <pc:sldMk cId="3412717484" sldId="257"/>
            <ac:spMk id="3" creationId="{00000000-0000-0000-0000-000000000000}"/>
          </ac:spMkLst>
        </pc:spChg>
        <pc:spChg chg="add mod">
          <ac:chgData name="Toon Calders" userId="8cb5987f-24a7-4554-8d12-6611cca8efc6" providerId="ADAL" clId="{F9FBBA7F-F89A-424A-8AA5-7B3BB9006FDB}" dt="2023-03-27T22:34:28.949" v="132" actId="1076"/>
          <ac:spMkLst>
            <pc:docMk/>
            <pc:sldMk cId="3412717484" sldId="257"/>
            <ac:spMk id="5" creationId="{206784A5-EE11-8AC1-2D63-CE654B5DA0CF}"/>
          </ac:spMkLst>
        </pc:spChg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123041649" sldId="262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3993360732" sldId="263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385431717" sldId="264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171970724" sldId="265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1402223571" sldId="266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3641075830" sldId="267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1707596608" sldId="270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144767798" sldId="283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2614669838" sldId="290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2780919255" sldId="294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1340272860" sldId="296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131226869" sldId="297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2323825589" sldId="298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2140491268" sldId="299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3326581643" sldId="300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4161602702" sldId="301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865285024" sldId="303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2780962870" sldId="304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1315577562" sldId="305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1829899057" sldId="306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1014281259" sldId="307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187021686" sldId="308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1199421496" sldId="309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1676325082" sldId="310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2899040757" sldId="311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2781847196" sldId="312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1645140626" sldId="314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2228879217" sldId="315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2581539168" sldId="316"/>
        </pc:sldMkLst>
      </pc:sldChg>
      <pc:sldChg chg="del">
        <pc:chgData name="Toon Calders" userId="8cb5987f-24a7-4554-8d12-6611cca8efc6" providerId="ADAL" clId="{F9FBBA7F-F89A-424A-8AA5-7B3BB9006FDB}" dt="2023-03-27T22:33:02.763" v="0" actId="47"/>
        <pc:sldMkLst>
          <pc:docMk/>
          <pc:sldMk cId="2866893998" sldId="335"/>
        </pc:sldMkLst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10-23T20:15:45.05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8023 8982 11 0,'5'-7'5'0,"11"-9"-3"0,-11 8 6 16,4 2-6-16,1-4 0 15,4 5 1-15,4 1 0 16,0-4-4-16,1 4 1 15,7-5 2-15,-5 1 1 16,14-1-2-16,2 0 1 16,2 0-1-16,6-3 1 0,6 2-1 15,9 1 0-15,9-1-1 16,0-1 1-16,11-1-1 16,7-5 0-16,13 1 0 15,1-10 0-15,10-2 0 16,13-3 0-16,4-6 0 15,7-1 0-15,10-7 0 16,6-4 1-16,7 4 0 16,1-6 0-16,6 1 0 15,1-2 0-15,9-4 0 16,2 9 0-16,0-5 0 16,11 3 0-16,-8-5 1 15,8 2 0-15,-8-2 0 16,0 7 0-16,0-3 0 15,0 6 0-15,0 6 0 16,-3 5 0-16,8 0-2 16,-13 3 1-16,2 1-1 0,-4 1 0 15,-1 2 0-15,-5 5 0 16,-5-2 0-16,0 1 1 16,-3 1 0-16,-2 0 0 15,-4 0-1-15,-2 2 1 16,-2 1 0-16,-1-2 0 15,-2 9 0-15,-2 1 0 16,-4 1-1-16,1 2 1 0,-6 0-1 16,0 2 0-16,1 2 0 15,-12 1 0-15,6 2 0 16,-5 0 0-16,-6 2 0 16,-2 1 0-16,-6 6 0 15,-4 6 0-15,-7 6 0 16,-19-5 0-16,12 7 0 15,-3 4 0-15,-6 6 0 16,-3 0 0-16,-2-3 0 16,-10 3 0-16,-2 5 0 15,-3 2 1-15,-1 5-1 16,-4 1 0-16,-3 4 0 16,0 8 0-16,-5-1 0 15,-1 2 1-15,-4 4-1 16,-7 8 0-16,-1-3 0 15,-4-2 1-15,-1 7-1 16,1-5 0-16,-2 9 0 16,-5 1 0-16,-3 0 0 0,-2 0 0 15,0-1 0-15,-3 5 0 16,-4-1 0-16,5 0 0 16,-4-7 0-16,0-1 1 15,1-5-1-15,1 2 1 16,-2-7-1-16,-2 1 1 15,-3-2-1-15,2-8 0 16,-1 0 0-16,-4 2 0 16,-3-4 0-16,-2-1 0 0,3-6 0 15,-1 0 0-15,4-8 0 16,-1-6 0-16,1-5-1 16,1-5 0-16,-1-12-4 15,4-9 0-15,4-7-5 16,-4-14 1-16,-2-9-2 15,-5-15 1-15,-3-7 0 16,0-2 0-16</inkml:trace>
  <inkml:trace contextRef="#ctx0" brushRef="#br0" timeOffset="1">17895 9610 16 0,'-6'0'8'0,"9"0"-12"0,-3 0 18 16,0 0-15-16,3 5 1 15,0 0-1-15,-1-1 1 0,3 4 1 16,0 1 1-16,1 3-1 16,2 9 0-1,13 7 1 1,3 2 1-16,0-1-1 15,-1-1 1-15,1 2-2 16,2 3 1-16,1 0-1 16,0-7 1-16,-1-2-1 15,1-6 1-15,-4-3 0 16,-1-6 0-16,-1-4 0 16,2-5 0-16,-1-8 0 15,-1-5 1-15,0-4-1 16,0-4 0-16,-2-5-2 15,-1-7 1-15,-2 5-1 16,0-2 1-16,0-6-2 16,-1 0 1-16,-1-1-3 0,-1 2 1 15,0-3-5-15,1 3 1 16,-1 2-3-16,-2 0 0 16</inkml:trace>
  <inkml:trace contextRef="#ctx0" brushRef="#br0" timeOffset="2">11709 8984 9 0,'-6'-2'4'0,"9"0"-3"16,-3 2 4-16,6 0-5 16,-1-2 0-16,2 4 0 15,4 0 0-15,0 0 0 16,2 6 1-16,6-4 0 16,2 1 0-16,3-3 0 15,7 0 1-15,4 1 0 0,7 0 0 16,-3-3-1-16,12 0 1 15,7 0-1-15,6-3 0 16,10 0-1-16,5-1 1 16,9-3-1-16,9-3 1 15,7 1 0-15,12-5 0 16,11 0 0-16,0 0 0 16,13-5 0-16,11-2 1 0,2 0 0 15,11-3 0-15,-2-2 0 16,7-2 1-16,3-7 0 15,13 2 0-15,-2-3 0 16,8-3 0-16,1 1-1 16,2 1 0-16,2-4 0 15,-4 1 0-15,-1 3-2 16,-6-4 1-16,0 4-1 16,-5-5 1-16,-2 7-1 15,-1 2 0-15,-10 2 0 16,-3 2 1-16,-8 2-1 15,5 0 0-15,-5 6 0 16,-10 3 1-16,-1-1-1 16,-7 2 0-16,-8 1 0 15,-6 4 0-15,-5 7 0 16,-2 1 0-16,-6 2 0 16,-11 4 0-16,-4-2 0 15,-4 4 0-15,-2 4 0 16,-5 1 0-16,-11 3 0 0,0 7 0 15,0 2 0-15,-5 5 0 16,-6 6 0-16,0 3 1 16,-1 4-1-16,-7 0 0 15,-2 9 0-15,-8-6 0 16,0 5 0-16,-2 0 0 16,-4 9 0-16,-5 3 0 15,1-3 0-15,-6 3 0 16,-3-7 0-16,1 4 1 0,-1-4-1 15,1 2 0-15,-1 0 0 16,-2 5 0-16,0-7 0 16,-3 0 1-16,-2-8-1 15,-1 3 0-15,-2-2 0 16,0-3 0-16,0-2 0 16,-1 3 0-16,1-6 0 15,1 3 0-15,-2-9-1 16,1-3 1-16,0-4-2 15,0-6 1-15,-3-3-4 16,-2-9 0-16,-3-3-4 16,-8-8 0-16,-3-2-1 15,-2-11 1-15</inkml:trace>
  <inkml:trace contextRef="#ctx0" brushRef="#br0" timeOffset="3">19673 9408 20 0,'2'-19'10'0,"6"-2"-13"0,-5 16 20 16,2 1-16-16,1-2 1 15,-1 4 1-15,0 2 0 0,1 2-4 16,1 6 0-16,1 1 3 16,3 7 0-16,8 3 0 15,2 3 0-15,5 8-1 16,0-2 1-16,1 1-1 16,-1 4 1-16,4 0-1 15,4-1 0-15,3-3-1 16,0-3 0-16,2-7 1 15,4-6 1-15,4-3 0 16,-4-8 0-16,2-11 0 16,5-7 0-16,1-6 0 15,-1-10 1-15,0-7-2 16,-3 4 0-16,7 0-1 16,-9 2 1-16,-8 3-1 15,-10 1 0-15,-4 6-3 16,-7 4 1-16,-3 7-7 15,-8 3 0-15,-7-6-1 0,-8 2 0 16,-20-11-1-16,-9-4 1 16</inkml:trace>
  <inkml:trace contextRef="#ctx0" brushRef="#br0" timeOffset="4">7147 11891 12 0,'0'15'6'0,"16"3"0"0,-10-13 7 15,4 2-12-15,3 0 0 16,3 7 1-16,6 1 0 16,1 6-3-16,1 6 1 0,5 2 1 15,0 6 1-15,8 10-1 16,-2 5 0-16,-1 1-1 16,1 8 0-16,-1 7 0 15,3 2 1-15,5-5-2 16,1 3 1-16,7-2 0 15,8 0 0-15,-5-4 0 16,0 2 0-16,3-1 0 16,4-2 0-16,9-1 0 15,-18-10 0-15,27 10 0 16,5-2 0-16,-1-2 0 16,-19-11 0-16,38 13 0 15,-30-16 0-15,38 12 0 16,7 0 1-16,-5-1-1 15,3-3 1-15,8 3-1 16,-1-3 1-16,-2-1 0 16,6-5 0-16,5-2 0 15,-6-5 0-15,8-4 0 16,3-3 1-16,0-2 0 16,2 2 0-16,7-2-1 0,1 0 1 15,11-5-1-15,-10 0 0 16,4-5 0-16,9-4 1 15,-6 0-2-15,12 0 1 16,-12-3 0-16,6-4 0 16,10-1 0-16,-10-6 0 15,13 4 0-15,-13-4 0 0,7 0 0 16,1-3 1-16,-6 1-1 16,12-6 0-16,-17-2 0 15,10-4 0-15,1-5-1 16,-5-3 1-16,-1-4-1 15,-3-5 1-15,-1-5-1 16,4 1 1-16,-8-8-1 16,1-2 1-16,2-4 0 15,-11-9 0-15,1 0-1 16,5-6 1-16,-11-7-1 16,3-3 0-16,-3 1 1 15,-8-7 0-15,3-3-1 16,-3-2 0-16,-12-5 0 15,1 3 1-15,-7-5-1 16,0 0 0-16,-11 0 0 16,3-7 0-16,-5 2 0 15,-6 0 0-15,3 3 0 0,-14 4 0 16,-2 2 0-16,-2 11 0 16,-9-1 0-16,1 9 1 15,-6 5-1-15,-5 0 0 16,-11 10 0-16,-5 2 0 15,-5 4 0-15,-6 6 0 16,-2 6 0-16,-6 8 0 16,-4 4 0-16,-7 5 0 15,-2 6-1-15,-5 1 0 16,1 5-2-16,-7-3 1 0,1 2-5 16,-3 4 1-16,0-3-4 15,0-6 0-15,0 3 0 16,-3 3 0-16,1 0 1 15,-7-1 0-15</inkml:trace>
  <inkml:trace contextRef="#ctx0" brushRef="#br0" timeOffset="5">17503 11355 20 0,'-3'14'10'0,"22"-9"-15"15,-11-3 23-15,3 0-18 16,4-2 0-16,4 0 1 15,-1 0 0-15,4-2-1 16,4-5 0-16,3-2 1 16,3-3 1-16,-3-2-1 15,3 0 1-15,-3 2-1 16,0 1 0-16,0 1-1 0,3 5 1 16,-6 3-1-16,0 2 1 15,1 0-1-15,-3 2 1 16,-3 3 0-16,-3 2 1 15,-1 0 0-15,-1 5 0 16,-4-1 0-16,0 8 0 16,-2 3 0-16,-2 8 1 15,0 5-2-15,-3 8 0 16,0 1-1-16,1-1 0 16,2-6-7-16,2-6 1 0,-2-10-4 15,-5-11 1-15,-3-15 0 16,-14-10 0-16</inkml:trace>
  <inkml:trace contextRef="#ctx0" brushRef="#br0" timeOffset="6">10037 12023 19 0,'0'5'9'0,"0"9"-4"0,2-12 9 0,3 3-14 15,4-1 1-15,3 2-1 16,5 3 1-16,1-2-2 16,6 2 1-16,0 3 0 15,10 2 1-15,3-2-1 16,8 0 0-16,-3 4-1 16,6-2 1-16,8 5 0 15,2-2 0-15,8 1 0 16,-13-3 0-16,26 10 0 15,11 1 0-15,5-2 0 16,1-1 1-16,-1 5 0 16,11 3 0-16,5 0 0 15,-5 1 0-15,5 1 0 16,0 8 0-16,5-6 0 16,-5 2 0-16,6 1-1 15,0-1 1-15,-4 6-1 0,4-1 1 16,-1 5 0-16,3 1 1 15,-8 0-1-15,3-3 0 16,3 3 0-16,-4 1 1 16,4-7-1-16,-1 5 0 15,6 0-1-15,-3-2 1 16,0 0-1-16,3-5 1 16,-3 2-1-16,-3-7 0 0,0-2 0 15,11 0 1-15,-10 2 0 16,5-4 0-16,4-6 0 15,-6-1 0 1,1-5 0-16,9 2 1 0,-11-4-1 16,3-1 0-16,7-6-1 15,-4 1 1-15,-6-3-1 16,5-4 0-16,0-4 0 16,-10-2 0-16,6-6 0 15,-2 2 0-15,1-4 0 16,-8-1 0-16,6-6 0 15,-3 1 1 1,60-15-1 0,-15-2 0-16,-18 0 0 15,-6-2 0-15,-12-7 0 16,2-3 0-16,-14 3 0 16,1-3 1-16,-4-5-1 15,3-2 1-15,-11 1 0 0,1-3 0 16,0-7 0-16,2-3 0 15,-5-2 0-15,-3 3 0 16,3-7-1-16,0-2 1 16,-3 2-1-16,-8-1 1 15,1 1-2-15,4-3 1 16,-2-2 0-16,-3 5 0 16,-10 1 0-16,-3 1 0 0,3-2 0 15,-6 8 0-15,-2-2 0 16,-6 8 1-16,-7 7-1 15,-5 2 0-15,-7 12 0 16,-9-3 1-16,-6 5-1 16,-3 5 0-16,-4 7 0 15,-4 4 0-15,-5 3 0 16,-2 4 0-16,-3 1-2 16,0 2 1-16,-3-2-4 15,0-1 1-15,0 1-5 16,4-5 0-16,-1-3-2 15,-3 1 1-15,-3-7 0 16,-7-8 0-16</inkml:trace>
  <inkml:trace contextRef="#ctx0" brushRef="#br0" timeOffset="7">19527 11465 23 0,'-15'12'11'0,"12"-9"-15"16,3-1 24-16,0 3-19 15,0 0 0-15,0 1 0 16,0 2 0-16,0-1-2 16,3 0 1-16,-1 0 1 15,6-3 0-15,0 2 1 16,5-4 0-16,6-2 0 16,4-2 1-16,6-6 0 15,3-1 0-15,2-3-1 16,6-2 1-16,5-3-1 15,-5 1 0-15,3-5-1 16,-1 4 0-16,0 3-1 0,-3 3 1 16,-1 6-1-16,-4 5 1 15,-5 9-1-15,0 15 1 16,0 11 0-16,-5 12 0 16,0 3 0-16,-6 6 0 15,1-7-5-15,2-1 0 0,-2-13-6 16,-12-24 0-16,-7-22-1 15,-2-24 1-15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10-23T21:22:02.52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15437 12685 21 0,'-3'-3'10'0,"9"-2"-9"0,-6 5 11 16,0 0-12-16,0 0 0 15,0 0 0-15,0 0 0 16,0 0 0-16,0 0 0 16,0 3 1-16,2-1 0 15,3 1 0-15,0 1 1 16,4 1 1-16,1 2 0 15,6-2 0-15,3-1 0 0,5 1 0 16,7-3 0-16,7 1-1 16,-2-3 0-1,9 0-1-15,6-3 1 0,4 1-1 16,4 0 1-16,1-1 0 16,1 1 0-16,5-2 0 15,5-4 0-15,-2 4 0 16,-3 1 1-16,0 1-2 15,-4-3 1-15,1 0-1 16,-2 1 0-16,0 2-1 16,-3 2 1-16,-5-3-1 15,0 0 0-15,-3-1-1 16,3 2 0-16,-11-3-3 16,-4 1 1-16,-4-2-4 15,-2 4 1-15,-3-2-5 16,-3-1 1-16,-2 0 0 15,-6 0 0-15,1-7 1 16,-3 3 1-16</inkml:trace>
  <inkml:trace contextRef="#ctx0" brushRef="#br0" timeOffset="662">16763 12371 29 0,'-19'0'14'0,"11"-2"-18"15,8 2 33-15,0 0-29 16,0 0 0-16,0 0-1 0,6-2 1 16,-1 2 0-16,2 0 0 15,4 2 0-15,-1 3 0 16,1 0 1-16,0 2 0 16,7 5 1-16,1 0 0 15,2 4 0-15,3-2 0 16,2 2 0-16,1 3 0 15,-1 0-1-15,4 0 1 16,-2 0-1-16,1 0 0 0,1 2-1 16,-4-3 1-1,-4-3-1-15,-4 1 0 0,-8 5 0 16,-5 2 1-16,-10 4-1 16,-5 3 1-16,-6-4-1 15,-3 5 0-15,3-3-2 16,1-5 0-16,-1 1-7 15,0-3 0-15,-3-12-1 16,-2-9 0-16,3-6-1 16,2-2 1-16,2-1 1 15,2-36 0-15</inkml:trace>
  <inkml:trace contextRef="#ctx0" brushRef="#br0" timeOffset="1966.85">11910 13630 24 0,'8'-7'12'0,"16"-5"-17"15,-16 8 29-15,2-1-24 16,6 0 0-16,0-2 0 16,0 3 0-16,2 1 0 15,3 3 1-15,6 0 0 16,5 0 1-16,2 0 0 16,6 0 0-16,10 0 0 15,1 0 0-15,4 0-1 16,8 0 0-16,6 0 0 15,5 0 0-15,1 0 0 16,6-3 0-16,6-1 1 16,9 2 0-16,-1-6 0 15,8-1 0-15,1-1 0 16,7 4 1-16,-5-4-2 0,10 1 1 16,-2 4-1-16,-3 2 1 15,8-1-1-15,-3-1 1 16,4 1-2-16,-4-4 1 15,3 4 0-15,0-3 0 16,-2 2-1-16,-4 5 1 16,-1 0-1-16,-4 0 1 15,-3 5-1-15,-4-5 1 16,-1 5-1-16,-1-3 1 0,-4 2-1 16,-8-1 1-16,-2 0-1 15,2 1 1-15,-2 3-1 16,-6 0 0-16,-2 0 0 15,-9-2 1-15,1 0-1 16,3-1 1-16,-6 1-1 16,-5-1 0-16,0 2 0 15,-3-4 0-15,-8 0 1 16,0 3 0-16,-7-1-1 16,-3 1 1-16,-4 0-1 15,-1 2 1-15,-4 0-1 16,-1 2 0-16,-6-1 0 15,-3-2 0-15,-3-1 0 16,-4 0 0-16,-4 0-2 16,-2-3 1-16,0 0-5 15,-6 0 1-15,-2-2-6 16,0-4 0-16,-2-5-1 0,-3-1 0 16,0-2 1-16,-1-13 1 15,1-4 2-15,0-4 1 16</inkml:trace>
  <inkml:trace contextRef="#ctx0" brushRef="#br0" timeOffset="2402">16625 13400 22 0,'-13'0'11'0,"10"-15"-14"16,3 11 24-16,-2-1-20 15,-1 2 0-15,0-3 3 16,0 6 1-16,0-3-4 16,1 3 0-16,-1 3 3 15,1 3 1-15,2 2-1 16,0-1 1-16,2 2-2 15,1 6 0-15,2-2-2 16,6 1 1-16,2-2-2 16,5 3 1-1,17 12-1 1,-6 4 1-16,-5-2 0 0,-5 1 1 16,-6 8 1-16,-10-3 0 15,-9 5 1-15,-12 7 0 16,-9-3 0-16,-2 6 0 15,-14-5-4-15,-4-3 0 16,-1-5-12-16,-2-8 1 16,3-25-3-16,7-25 1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10-23T21:22:07.43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15504 13360 12 0,'2'2'6'0,"25"-9"-2"0,-17 3 7 15,7-4-12-15,1 1 1 16,11-2 0-16,8-5 0 16,2 2 0-16,9 2 1 15,5-3 1-15,3 3 1 16,7-4 0-16,6 5 1 16,-3 1-1-16,14 6 1 15,-1 0 0-15,8 2 0 16,-2 0-1-16,5 0 0 15,5-2 0-15,3 2 0 0,-5-8-1 16,0 4 1 0,2 4-1-16,-8-3 0 0,-2 6-1 15,-9-3 0-15,-7 2 0 16,-8 0 0-16,-3 3-1 16,-2 2 1-16,-6 1-1 15,-5-8 1-15,-5 0-2 16,2 2 1-16,-8 0-4 15,-2 0 0-15,-3-2-4 16,-5 3 1-16,0-1-3 16,-3 2 0-16,-3 2 0 15,-4-2 1-15</inkml:trace>
  <inkml:trace contextRef="#ctx0" brushRef="#br0" timeOffset="571.73">17732 13075 30 0,'-30'0'15'0,"17"0"-21"15,13 0 33-15,0 0-27 16,0 0 0-16,0 0 0 16,6-2 0-16,4 4 0 15,1-2 0-15,2 3 0 16,3 1 1-16,2 1 0 16,3 2 0-1,19 14 0 1,0 3 1-16,-1-1-1 15,-1-4 1-15,-1 2-1 0,-8 3 1 16,-5 4-1-16,-8 0 1 16,-6-2 0-16,-5 7 0 15,-5-2-1-15,-5 2 1 16,-3-5-1-16,-5 0 0 16,0-7-7-16,-3-5 1 15,2-8-5-15,4-10 0 16,-9-17-1-16,-7-31 0 15</inkml:trace>
  <inkml:trace contextRef="#ctx0" brushRef="#br0" timeOffset="1861.04">12093 14192 11 0,'0'-4'5'0,"3"6"1"0,-3-2 6 15,0 0-11-15,2 2 0 16,1 1 1-16,0-1 0 16,0 3-3-16,2-1 1 15,0 1 1-15,6-2 0 16,2 1 0-16,8-1 0 15,5-1-1-15,7-2 1 16,3 0 0-16,9 0 0 16,3 0 1-16,5 0 0 0,11 0 0 15,4 0 0-15,14-2 0 16,-2-1 1-16,15-4 0 16,6 2 1-16,1 1-1 15,7-3 0-15,5 2 0 16,8-2 0-16,-3 0-1 15,8 0 0-15,5 0-1 16,-3 0 1-16,1 2-2 16,7 3 1-16,-4 0-1 15,2 2 1-15,2 2-1 16,-7 2 1-16,2 4-1 16,3 1 0-16,-7 1 0 15,-2-1 1-15,1 0-1 16,-2 0 1-16,-4 3-1 15,-2 0 1-15,3 0-1 16,-10 2 1-16,1 0-1 16,1 3 0-16,0-3 0 0,-8-3 0 15,-1 1 0-15,4-2 0 16,-3-1 0-16,-9 1 0 16,4-4 0-16,-8-3 0 15,-1 1 0-15,-4-1 0 16,-9-1 0-16,-2-2 0 15,-3 3 0-15,-6-1 1 16,-2 0-1-16,-2 0 0 16,-3 4 0-16,-11-4 0 0,-7 2 0 15,-6 1 0 1,-3-1 0-16,-5 4 1 0,-2-1-2 16,-3 0 1-1,-3 0-1-15,-3-3 1 0,-2-1-5 16,-2 2 0-16,-2-13-5 15,-1-3 0-15,-3-11-1 16,-3-3 1-16,4-4-1 16,-4-17 1-16</inkml:trace>
  <inkml:trace contextRef="#ctx0" brushRef="#br0" timeOffset="2432.15">17594 14037 36 0,'-42'-7'18'0,"5"-5"-23"0,29 8 42 0,-1-1-38 16,2-2 1-16,-1 0 0 15,0 2 0-15,3 0 0 16,0 3 0-16,-1 0 0 15,3 2 0-15,0 4 0 16,1 6 0-16,4 0 0 16,4 3 0-16,2 1 0 15,8 1 1-15,8 1 0 16,5 3 0-16,5 0 0 16,8 2 0-16,3-3 0 15,0 2 0-15,0-4-1 16,6-2 1-16,-1 5 0 15,0 5 0-15,-7-1 0 16,-3-2 1-16,-9 3 0 16,-10 4 1-16,-7 2 0 15,-14 3 0-15,-11 5-1 0,-11 7 1 16,-4-5-5-16,-5-1 0 16,1 2-10-16,4-8 1 15,-1-12-3-15,4-19 1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10-23T21:22:12.24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15624 12052 24 0,'-10'-17'12'0,"31"-7"-11"0,-16 17 12 0,3 1-13 16,0-4 0-16,5 3 0 15,3-3 1-15,8 6-1 16,-5-4 0-16,2 4 1 15,5 2 1-15,6 2-1 16,7 2 0-16,9 2 1 16,10 2 1-16,4-2-1 15,9 3 1-15,5 0-1 16,12-2 0-16,4-3 0 16,9 0 1-16,10-4-1 15,0 4 0-15,1-2-1 16,1 0 1-16,3 0 0 15,-9 0 0-15,-2 0-1 0,-7 3 1 16,-5 2-1-16,-3-1 0 16,-11 1-1-16,-13 0 1 15,-10 0-4-15,-9 1 1 16,-4 4-6-16,-3 1 1 16,-4-1-4-16,-6-3 1 15,-6-4-2-15,-6-11 1 16</inkml:trace>
  <inkml:trace contextRef="#ctx0" brushRef="#br0" timeOffset="737.26">17879 11769 26 0,'-14'-5'13'0,"1"3"-21"0,13 2 28 15,-2 0-20-15,-7 0 0 0,4 0 0 16,0 0 1-16,-3 2 1 16,2-2 0-16,-1 3 1 15,-1 2 0 1,2-1 1-16,4 3 0 0,-1 3-1 16,6-1 1-16,5 5-2 15,2 0 1-15,1 1-2 16,2 1 1-16,6 5-2 15,5-2 1-15,2-3-1 16,3 3 1-16,3 2-1 16,-6-2 1-16,1 5 0 15,-1-3 0-15,1-2 0 16,-3-1 0-16,-3 3 0 16,-3 3 0-16,-5-3 1 15,-5 0 0-15,-5-2 0 16,-6 0 0-16,-7 5 0 15,-6-1 0-15,-10 0-1 0,-6 1 1 16,-5-3-2-16,-1-2 1 16,2 0-7-16,-4-3 1 15,3-1-7-15,0-3 0 16,-8-12-1-16,5-12 1 16,6-5-1-16,5-4 1 15</inkml:trace>
  <inkml:trace contextRef="#ctx0" brushRef="#br0" timeOffset="1876.39">12026 12860 21 0,'8'-2'10'0,"21"-12"-10"15,-18 14 22-15,7-7-22 16,11-2 0-16,9-3 1 15,9-2 0-15,8-1-1 16,4-3 0-16,10-1 2 0,7 2 0 16,11 3 0-1,-2 0 0-15,13 5 1 16,5-1 0-16,6 1 0 0,5 2 0 16,7 2-1-16,4 1 1 15,5 1-1-15,7 3 0 16,-2-2-1-16,7 2 1 15,2 0-2-15,-4 0 1 16,5 2-1-16,1 1 1 0,-11 6-1 16,7 0 1-16,-4 3 0 15,-6-5 0-15,1 3 1 16,-6-1 0-16,0 1-1 16,-11-1 1-16,1-2-1 15,-1 4 1-15,-2 1-1 16,-11 3 0-16,-3 1-1 15,1-5 0-15,-3 6 0 16,-8 2 1-16,-3-3-1 16,3 1 0-16,-8-3 0 15,3 0 1-15,-3 0-1 16,-8-2 0-16,5 0 0 16,-2 0 0-16,0 0 0 15,-1-1 1-15,-4-1-1 16,-3-1 0-16,0-4 0 15,-3-1 1-15,-6-1-1 16,-1-1 0-16,-4 0 0 16,1 0 0-16,-11-2 0 0,-8 3 0 15,-5-3-2-15,-6 0 1 16,-2 0-7-16,-6 3 1 16,4-3-5-16,-1-6 1 15,-2-10-2-15,-4-5 1 16</inkml:trace>
  <inkml:trace contextRef="#ctx0" brushRef="#br0" timeOffset="2538.15">17415 12646 27 0,'-10'-6'13'0,"-3"-6"-18"0,10 7 25 15,0 0-20-15,1 0 0 16,-3 1 1-16,2 2 1 16,3 2-2-16,5 2 1 15,3 0 1-15,0 5 0 0,3 0 1 16,2 0 0-16,5 5 0 16,9 2 0-16,7 5-1 15,4 0 0-15,12-3-1 16,0 5 1-16,0 3-1 15,-2 2 0 1,2-3-1-16,0 3 1 0,-2-7-1 16,-6-2 1-16,-2 1 0 15,-9 3 1-15,-9 3 1 16,-4 2 0-16,-10-3 0 16,-8 3 0-16,-8 5 0 15,-10 4 1 1,-25 12-7-1,-4-7 0-15,2-7-9 16,8-24 1-16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10-26T21:29:23.89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9268 6185 20 0,'0'7'10'0,"3"16"-2"15,0-11 10-15,-1 0-14 0,1 14 1 16,-1 11 3-16,-2 15 0 31,0 7-9-31,-2 9 0 0,-1 5 7 16,1 17 1-16,-4 5-3 16,4 2 1-16,-1-29-2 15,-3 15 0-15,-1 6 0 16,-1 0 0-16,2-2-2 15,1-14 1-15,0-23-1 16,3-11 1-16,-1 2-1 0,0 1 0 16,3 0-1-16,0 1 0 15,0-13-2-15,0 3 1 16,0-12-3-16,0-4 1 16,0-8-3-16,0-2 1 15,0 0-4-15,0-5 0 16,0-2-2-16,0 3 0 0,-3-6-1 15,0-1 1-15</inkml:trace>
  <inkml:trace contextRef="#ctx0" brushRef="#br0" timeOffset="1719.62">9035 7466 13 0,'-2'-4'6'0,"-1"-1"3"16,3 5 8-16,0 0-16 15,0-2 1-15,0 2 1 16,0 0 0-16,0 0-3 15,0 0 1-15,0 2 2 16,0 3 1-16,0 1-1 0,0 4 1 16,0 2-1-16,3-1 1 0,-1 1-2 15,1 3 1-15,3-1-1 16,-1-14 1-16,0 7-1 16,0 16 1-16,-2 12-1 31,2 8 0-31,0-3 0 15,0-1 1-15,1 0-1 0,2-6 0 0,0-6 0 16,0 0 0-16,0-9-1 16,-1-6 1-16,5-7-1 15,-2-7 0-15,1-8 0 16,1-4 0-16,5-17 0 31,6-11 0-31,4-12-1 0,2 23 1 0,-2 0-1 16,-4 1 1-16,1-8-1 15,0 1 0-15,5-3 0 16,-5 9 1-16,-1 3-1 16,-4 4 1-16,-3 6-1 15,-6 1 1-15,-1 1-5 16,-4 13 0 0,-3-1-7-16,-2 4 0 15,0 0-3-15,0-8 1 16</inkml:trace>
  <inkml:trace contextRef="#ctx0" brushRef="#br0" timeOffset="2757.23">9996 7304 20 0,'-5'7'10'0,"2"-9"-5"0,1 2 10 0,-1 2-12 16,-3 5 0-16,-2 5 2 15,-2 2 1-15,-6 10-8 16,-3 6 1-16,1 7 4 16,-1-17 1-16,4 8-3 15,1 5 1-15,1-3-2 32,0-2 0-32,2 1-2 0,1-11 1 15,2-1-3-15,0-13 0 16,2-8-3-16,6-13 0 15,0-4-2-15,3 9 0 16</inkml:trace>
  <inkml:trace contextRef="#ctx0" brushRef="#br0" timeOffset="2992.69">9792 7306 23 0,'3'7'11'0,"-3"7"-5"0,2-4 21 16,4-1-23-16,2 8 0 15,2 9 2-15,3 7 1 16,4-3-9 0,-2-14 1-16,1 6 4 15,0 4 1-15,-3-3-3 16,0 3 0-16,-2-5-3 16,-3-2 0-16,0-5-3 15,0-4 0-15,-3-8-4 16,0-4 1-16,-5-6-3 15,-2-3 0-15</inkml:trace>
  <inkml:trace contextRef="#ctx0" brushRef="#br0" timeOffset="3261.32">9626 7558 29 0,'-11'3'14'0,"11"-3"-13"15,0 0 26-15,11 0-24 16,7 0 1-16,6-3 3 16,2 0 0-16,6-1-8 15,13-3 1-15,2-3 5 0,4-2 0 32,2 1-3-32,-6-1 1 0,-2 3-6 15,-5 2 1 1,-3 11-12-1,-10-1 1-15,-17-1-1 16,-7 5 1-16</inkml:trace>
  <inkml:trace contextRef="#ctx0" brushRef="#br0" timeOffset="9979.13">10152 6446 18 0,'-3'-15'9'0,"1"4"-4"0,2 11 10 0,-3 0-14 16,3 0 1-16,0 0 1 16,-2 0 0-16,-1 0-3 31,0 7 1-31,0 5 2 15,-2 4 0-15,2 5 0 16,-2-2 0-16,-3 10-1 0,8-2 1 16,-3 2-2-16,3-3 0 15,0-12 0-15,0-2 0 16,3 0 0-16,3-1 0 16,-1 1-1-16,0-8 1 0,-2 2-1 15,-1 0 0-15,4-1 1 16,-3-5 0-16,-1-5-1 15,3-4 1-15,0 0-1 16,1-3 0-16,-3 0 0 16,4 0 0-16,-1 0-1 15,-1 3 1-15,1 0 0 0,1 2 0 16,4 2-1-16,2 2 1 16,6 3 0-16,-1 6 0 15,-2 0 0-15,-3 6 1 0,-2 2 0 16,-6 5 0-16,-5-7 0 15,-8 4 0-15,-5 8 0 32,-1 1 1-32,-4 2-1 15,0-4 0-15,-6-2-2 16,-3-7 0-16,-2 0-2 0,3-5 0 16,0-6-3-16,7 2 1 15,5-5-3-15,4 0 0 16,5-2-2-16,2-1 0 15</inkml:trace>
  <inkml:trace contextRef="#ctx0" brushRef="#br0" timeOffset="10480.1">10345 6698 16 0,'-5'2'8'0,"5"-2"-5"0,0 0 12 0,0 0-13 16,0 0 1-16,5-5 1 16,3 0 1-16,0 1-5 15,3-3 0-15,2-1 4 16,0-1 0-16,0-3-1 0,3 0 1 15,0-4-2-15,2 0 1 16,-1 4-2-16,-2 0 1 16,-4-2-1-1,-3 3 1-15,-6-4-1 16,-2 6 1-16,-5 4-2 0,-5 5 1 16,-6 5-1-16,2 0 1 15,1 4-1-15,2 7 1 16,4 5-1-16,2 3 1 15,5-7 0-15,2-1 0 16,6 3 0 0,3-2 0-16,4-8 0 0,9-2 0 15,-3-7-1-15,3 0 0 0,-5 0-3 0,-3-5 0 16,0-2-4-16,-1-3 1 16,-1-1-4-16,-4-1 1 15,1 0-2-15,-4 3 0 31</inkml:trace>
  <inkml:trace contextRef="#ctx0" brushRef="#br0" timeOffset="11743.78">10718 6573 10 0,'0'0'5'0,"3"-3"4"16,-3 3 4-16,0 0-11 15,0 0 0-15,0 0 1 16,0-4 1-16,0 4-4 16,3-5 0-16,-3 5 4 0,0 0 0 15,0 0-1-15,0 0 0 16,0 0 0-16,0 0 0 0,2 0-1 15,-2 0 1-15,3-2-2 16,-3 2 1-16,5 0-1 16,-3-5 1-16,1 8-1 15,-3-3 1-15,3 4-1 16,0 3 0-16,-3 5 0 16,3 4 1-16,-1 1-1 0,3 2 1 15,0-7-2-15,4-1 1 16,-2-1 0-16,4-4 0 15,0 0-1-15,-1-2 0 32,1-2 0-32,-1 3 1 0,3-7-1 15,-2-5 0-15,0-3 0 16,-1-4 1-16,-2-3-1 16,-5 1 0-16,-3 2 1 15,-3 5 1-15,1 2-1 16,-1-3 1-16,0 3 0 15,0 0 0-15,1 5-1 0,2-3 1 16,0 5-1-16,5-4 0 16,3-2-1-16,5 4 0 15,3 4 0-15,5-2 0 0,1 3 0 16,-6-3 0-16,2-3 0 16,3 3 0-16,0-4-1 31,0-1 0-31,0-2 0 15,-2 0 1-15,-3-2-1 16,-6 2 1-16,-1-2-1 0,-6-1 1 16,-6 5-1-16,-3 0 0 15,-4 8 1-15,-4 4 0 16,2 7 0-16,0 0 1 16,0 3 0-16,1 2 0 0,3 4 0 15,3 0 1-15,2-6-2 16,3 1 1-16,0-8-1 15,3 4 1-15,5-7-1 16,2-5 0-16,3-8 0 16,1-6 1-16,1-7-1 15,-1 2 0-15,-4-4 0 0,1 0 1 16,-3 3-1-16,-3 3 0 16,-5 6 0-16,0 9 0 15,-3 5 0-15,1-3 1 0,2 7-1 16,2 3 1-16,4 2-1 15,2 1 1-15,5-4-1 32,0-4 1-32,3-4 0 15,3-6 0-15,-1-6-1 16,9 0 0-16,-3-11 0 0,-1-3 0 16,-1-3-1-16,-1-4 1 15,-6 3-1-15,1 4 0 16,-2 7 0-16,-4 4 0 15,-2 9 0-15,-2 11 1 0,-4 1 0 16,3 12 0-16,0 1 0 16,-2 5 1-16,0 6-1 15,2-2 1-15,3-2-1 16,0-8 1-16,0 0-2 16,-3-12 1-16,0 5-1 15,-2-4 1 1,-3-6-1-16,-3-2 0 15,1-4 0-15,-3-2 1 16,2-3 0-16,-2-3 0 16,2 0 2-16,0 1 0 15,3 0 1-15,3-3 0 0,5 0 1 16,5 6 1-16,5-6-1 16,6-3 0-16,0-1-3 15,3 2 0-15,-3 2-11 0,2 5 0 16,-7 0-5-16,-14-3 1 15</inkml:trace>
  <inkml:trace contextRef="#ctx0" brushRef="#br0" timeOffset="22700.1">16385 5832 19 0,'0'0'9'0,"0"2"-3"15,0 1 10-15,0-3-13 16,0 7 0-16,0-5 2 16,-2 1 1-16,-3 8-7 0,-4 1 1 15,1 9 5 1,-5 3 0-16,-2 4-1 0,-7 12 1 15,-1 0-1-15,-10 12 0 0,-1 2-1 16,-3 9 1-16,-3 3-1 16,1 3 0-16,7-2-2 15,-2 1 1-15,-1-4-1 16,1-2 1-16,-1-2-2 16,1 2 0-16,0-4 0 31,2-6 1-31,0 2-1 0,3-2 0 15,0-10-1-15,5-9 1 16,3 3-2-16,5-6 0 16,3-4-3-16,3-5 1 15,1-2-4-15,1-3 1 16,3-4-4-16,3-7 0 16,2-3-1-16,0-2 1 0</inkml:trace>
  <inkml:trace contextRef="#ctx0" brushRef="#br0" timeOffset="23146.56">15502 7170 19 0,'-6'-5'9'0,"-4"-13"-3"0,7 15 14 16,1 3-17-16,-1 0 1 15,3 5 2-15,-3-1 0 16,-2 8-8-16,0 7 1 0,-3 2 5 15,-3 14 0-15,3-4-1 16,0 4 0-16,3 5-1 16,2 1 1-16,1-4 0 15,7-6 0-15,8-12 0 16,3-6 0-16,8 1-1 16,-3-6 1-16,6-13-2 15,4-7 1 1,4-4-5-16,-1-3 0 0,-2 7-7 15,-6-2 1-15,-7 7-5 16,-9 0 1-16,-5 2-1 16,-5 7 1-16</inkml:trace>
  <inkml:trace contextRef="#ctx0" brushRef="#br0" timeOffset="25471.05">16565 5980 27 0,'3'7'13'0,"10"19"-2"16,-8-14 14-16,3 11-22 15,0 8 0-15,0 9 2 16,3 11 1-16,4 15-6 0,-1 17 1 16,5 2 4-16,2 23 1 15,0 7-2-15,0 9 1 16,-3-18-2-16,-4 14 1 0,-4-12-2 16,1-2 0-16,-1-19 0 15,-1-17 0-15,1-13-1 16,-2-31 0-16,-3-2 0 15,0-3 1-15,0-7-2 16,-2-3 0-16,-3-1-3 16,0-1 0-1,0-4-4-15,0 0 1 16,-3-5-6-16,1 2 1 16,2-4-3-16,0 6 1 15,0-4-1-15,0 10 0 16</inkml:trace>
  <inkml:trace contextRef="#ctx0" brushRef="#br0" timeOffset="25823.71">16729 7542 34 0,'-10'7'17'0,"7"-1"-16"0,3 2 35 16,3-1-34-16,-3 5 1 0,2 4 3 15,1 10 0-15,5 9-7 16,0-2 1-16,5 2 5 16,-5-2 0-16,2-2-2 15,1-3 1-15,2-9-1 16,3-10 0-16,3-4-2 31,2-14 1-31,3-3-2 0,0-7 1 16,-3-2-1-16,-3-5 1 15,1 5-4-15,-4 0 0 16,-1 9-5-16,-6 7 0 16,0 12-6-16,-5 7 0 15,-3-2-2-15,-6 14 0 0,1 0 3 16,0-1 0-16</inkml:trace>
  <inkml:trace contextRef="#ctx0" brushRef="#br0" timeOffset="27677.18">17092 5733 35 0,'5'5'17'0,"29"16"-7"15,-20-14 18-15,2 5-24 0,-4 7 1 16,10-3 2-16,4 15 0 31,9 9-9-31,5 16 1 0,-1 8 6 16,12-3 1-16,4 23-2 16,-8 15 0-16,9 17 0 15,5-22 0-15,5 30-1 16,-3 0 1-16,4-8-1 15,-11-31 1-15,-1 25-1 16,1-4 1-16,1 2-2 0,-6-37 0 16,-3 6-1-16,-3-6 1 15,-3-3-1-15,-5-4 0 16,-5-36-1-16,-6 7 1 16,-7-18-2-16,-4-6 0 15,-4-1-2 1,-1-3-4-16,-4-3 0 0,0 1-5 15,-4 2 1-15,1 0-5 16,-1 3 0-16,-2-1-1 16,-2 3 1-16,-3 0 1 15,-1-6 0-15</inkml:trace>
  <inkml:trace contextRef="#ctx0" brushRef="#br0" timeOffset="28008.33">18070 7561 31 0,'-21'-27'15'0,"16"35"-8"0,5-8 32 16,0 2-34-16,0 3 1 15,5 7 3-15,4 11 0 16,1 10-11-16,6-5 1 15,5 8 8-15,6 12 0 16,1 7-3-16,5-1 1 16,1-28-2-1,3 11 1-15,0-13-1 16,-5-19 0-16,-1 16-2 16,4-17 1-16,-4-15-1 15,1-13 1-15,0-6-1 16,0-1 0-16,-3 3-1 15,-5 4 1-15,-3 8-8 16,-5 14 1-16,-1-8-11 0,-6 10 1 0</inkml:trace>
  <inkml:trace contextRef="#ctx0" brushRef="#br1" timeOffset="52778.57">8159 8292 13 0,'-7'2'6'0,"7"-2"3"16,0 0 6-16,-3 0-13 16,1-2 1-16,-4-3 1 15,-2-2 0-15,-2-4-4 16,-4-4 1-16,-2-1 3 0,1-1 1 16,-4 15-1-16,-2-10 0 15,2-9-1-15,-2-7 0 16,-3-10-1-16,-2 15 0 15,0-10-1-15,-1-8 1 16,3-5-1-16,-2-4 0 16,7 13 0-1,1-17 0-15,4-8-1 16,1 23 1-16,3-6-1 16,-4-14 0-16,1 5 0 15,0-22 0-15,5-5 0 16,-3 24 0-16,6 0 0 15,0-9 0-15,5-4 0 16,3-10 0-16,-1 0 0 0,3 21 0 0,1 5 0 16,-3-2 0-16,4-5 0 15,1 2 0-15,6-4 0 16,2-1 0-16,2 3 0 16,3 11 0-16,0 6-1 15,3-1 1-15,3 3 0 16,-3 2 0-16,4 0 0 0,4 9 0 31,-2 3 0-31,-2 2 0 0,-1 3-1 0,-6 2 1 31,0 0 0-31,0-1 0 0,-2 3 0 0,0 3 0 16,-4-3 0-16,-2 5 0 31,-2 2 0-31,0 3 1 0,-4 2-2 16,2 2 1-16,-7 2-3 15,1 6 0-15,-3 2-6 16,0 4 1-16,0 3-3 16,0-2 0-16</inkml:trace>
  <inkml:trace contextRef="#ctx0" brushRef="#br1" timeOffset="53193.58">7972 6025 26 0,'-16'4'13'0,"13"-1"-12"0,3-3 21 16,0-5-20-16,5 1 1 0,6-1 1 16,2 0 1-16,8-4-6 15,6-1 0-15,0-4 4 16,-1 5 0-16,5-3-1 16,7 5 0-16,-1 3 0 15,-6 4 1-15,1 4 0 16,-8 5 1-16,-8 10 0 0,-5 14 0 15,-9-2-1-15,-4 8 1 16,-4 0-1-16,-2-2 0 0,1-14-6 16,-2-4 0-16,4-5-9 15,2-4 0-15,1-10-3 16,2-19 1-16</inkml:trace>
  <inkml:trace contextRef="#ctx0" brushRef="#br1" timeOffset="58440.95">6263 6718 16 0,'-9'3'8'0,"2"-10"-4"15,7 5 9-15,-3-1-12 16,1 0 1-16,-1 3 1 0,0 0 0 0,0 0-4 16,1 0 1-16,-1 0 3 15,1 0 1-15,2 0-1 16,-3 0 0-16,3 0 0 15,0 3 0-15,0-3 0 16,0 3 0-16,0-3-2 31,3 2 1-31,2-2-1 0,0 0 0 16,1 0 0-16,-1 0 0 16,2 0-1-16,2 0 1 15,1-2-1-15,4-1 1 16,4-2-1-16,3-4 1 15,6 0-1-15,4 0 0 16,-5-1 0-16,-4 3 1 0,-1 0-1 16,-2 2 1-16,-1 3 0 15,-2 2 0-15,-5 2-1 16,-4 5 1-16,-1 0 0 16,-1 5 0-16,-5-3-1 15,0-4 1-15,-2-3-1 16,-1 6 1-16,0 3-1 0,-2 1 0 0,2 4 0 31,1-4 0-31,-3 2 0 16,-4 0 0-16,1 0 0 15,1 3 1-15,-2-5-1 16,2 2 0-16,2 0 0 16,-4 0 0-16,4 0 0 15,0-2 0-15,2 2-1 0,1-5 1 16,2-1-1-16,0-2 1 15,0-1-1-15,2-5 1 16,3 2 0-16,3 1 0 31,3-3 0-31,-1-3 0 16,4-1 0-16,-1 1 0 0,0 3 0 16,1-2 1-16,-2-2 0 15,2 1 0-15,-1 0 0 16,0 1 0-16,-2 2-1 15,0-2 1-15,-4 0-1 16,2-1 0-16,-4 1-2 16,0 0 0-1,0-1-4-15,1 3 1 16,-1 0-6-16,0-2 1 0,-2 4-2 16,-3-2 0-16</inkml:trace>
  <inkml:trace contextRef="#ctx0" brushRef="#br1" timeOffset="58725.34">6749 6688 34 0,'-15'10'17'0,"9"8"-21"15,6-18 35-15,0 9-30 16,6 8 1-16,-6-1 0 16,5 8 1-16,0-3-4 15,3 0 0-15,0-4 2 16,0-3 1-16,0-5-4 31,0-4 1-31,2-7-5 0,1-10 1 16,-1-2-6-16,-4-10 0 0</inkml:trace>
  <inkml:trace contextRef="#ctx0" brushRef="#br1" timeOffset="58925.77">6768 6488 38 0,'-19'3'19'0,"6"3"-23"0,11-3 34 16,2 2-31-16,0-3 1 15,2 7-1-15,1-4 0 16,2 0-2-16,3-3 0 16,3 5-5-1,-1 0 1-15,3-2-3 16,1-1 0-16</inkml:trace>
  <inkml:trace contextRef="#ctx0" brushRef="#br1" timeOffset="59325.96">6961 6524 19 0,'-2'11'9'0,"2"13"-4"0,0-20 15 0,2 8-16 16,1 9 0-16,2 5 2 16,0-7 0-16,3 9-8 15,0 3 0-15,3-1 5 16,-3-2 1-1,-1-4-3-15,2-1 0 16,-1-8-1-16,-3-3 1 16,0-6-2-16,-5-6 0 15,0-4 0-15,-5-1 0 16,-3-4 0-16,-6-3 0 16,-1 0 2-16,-1-2 0 15,2 0 3-15,4 2 1 0,2 1-1 16,0 1 1-16,3 0 0 15,5 6 1-15,5-1-3 16,9 5 1-16,4-4-3 16,6-8 1-16,2-2-4 15,1-3 0-15,-1 3-6 16,6 3 0-16,-11 3-6 0,-10 6 0 16</inkml:trace>
  <inkml:trace contextRef="#ctx0" brushRef="#br1" timeOffset="64541.16">6874 7153 19 0,'0'0'9'0,"0"-2"-3"15,0 2 10-15,0 0-14 16,0-4 1-16,0-2 2 15,0 4 1-15,2-2-6 16,-2 4 0-16,0-3 4 0,0 3 1 16,0-2-2-16,0 2 1 0,0 2-1 15,0 3 0-15,0-12-1 16,0 7 0-16,3 5 0 16,-1 7 1-16,1 6-1 15,-3 1 0-15,0 0 0 16,3 0 0-16,0 2 0 0,2-3 0 31,-2-3-1-31,2-1 1 16,-3 0-1-16,1-9 1 15,0-3-1-15,-3-4 1 16,3-10-2-16,-1 0 1 16,3-6-1-16,0-4 1 15,1-1-1-15,0-3 1 0,1 21-1 16,1-9 0-16,0 11 0 15,0-6 0-15,0-3 0 16,-3 3 0-16,3 6 0 16,-3 9 1-16,1 3 0 15,-3 3 0-15,-1 2 0 16,1-3 0-16,-1-1 0 0,-2 0 0 16,3-6-1-16,-1 1 1 0,-2-5 0 31,3-5 0-31,3-7-1 15,2-4 1-15,2 1-1 0,1 11 0 0,2-1 0 16,0 3 0-16,1 0 0 31,1 2 1-31,-2-12-1 0,1 10 1 16,1 4 0-16,-1 7 1 16,-7 3-2-16,-1 4 1 15,-3-4-4-15,0 0 1 16,-3-5-5-16,-6-2 0 15,3-5-6-15,-2-5 0 16,-5-7-4-16,-4 0 0 0,-2-4 3 16,1-3 0-16</inkml:trace>
  <inkml:trace contextRef="#ctx0" brushRef="#br1" timeOffset="64727.44">6919 6984 39 0,'-14'-2'19'0,"7"2"-21"15,7 2 44-15,0 1-39 16,2-1 0-16,-2 3 0 16,3-1 1-16,-1 1-12 15,-2 0 0-15,9-3-4 0,-12-9 0 16</inkml:trace>
  <inkml:trace contextRef="#ctx0" brushRef="#br2" timeOffset="78828.39">8848 5270 16 0,'-5'-12'8'0,"5"3"-2"0,0 9 9 0,0 0-12 16,0-3 0-16,0 3 2 15,-3 3 1-15,3 1-7 16,0 6 1-16,0-3 4 31,0 5 0-31,0 4-1 0,0 10 1 16,3 4-2-16,-3-1 1 15,2 6-1-15,-2 3 1 16,3 1-2-16,-3 2 1 16,0-1-1-16,-3-10 1 15,3 1-2-15,0-5 1 16,0-5-1-16,0-5 1 0,0-2-1 15,-2-2 1-15,2-5-2 16,0-2 0-16,0-5-2 16,0-5 1-16,2 1-4 15,1-4 1-15,-1-3-3 16,3-1 1-16,-2-5-4 16,3-1 1-1</inkml:trace>
  <inkml:trace contextRef="#ctx0" brushRef="#br2" timeOffset="79259.52">8803 5279 21 0,'-8'-9'10'0,"8"-8"-7"0,0 13 16 16,0-1-17-16,3 1 0 15,2-6 2-15,2 3 0 16,2-3-5-16,1 6 1 16,4-4 3-16,1 2 0 0,6-1-1 15,0 7 0-15,3 2-1 16,8 7 0-16,8 8 0 16,-1-3 1-16,1 9-1 15,0 8 0-15,-3 2 0 16,-5-2 1-16,-9 4 1 15,-4 7 0 1,-11 3 1-16,-11 2 1 0,-7-3 0 16,-9 1 0-16,-10 5-1 15,-3-6 1-15,-2-6-2 16,2-8 1-16,-5-6-3 16,-2-5 1-16,1-2-4 15,4-4 1-15,7-3-4 16,6-3 0-16,6-5-9 0,6-7 1 15,7-4-3-15,2-7 1 16</inkml:trace>
  <inkml:trace contextRef="#ctx0" brushRef="#br2" timeOffset="80060.03">9430 5503 27 0,'-14'2'13'0,"1"3"-8"0,11-3 21 0,-1 3-25 16,0 2 0-16,-2 3 0 16,2 1 1-16,-2 3-2 15,3 3 0-15,2 6 1 16,0 3 1-16,2-7 0 16,3 2 0-1,6 0 0-15,2-2 0 16,6-3-1-16,2-4 0 15,3-4 0-15,2-8 1 16,0-3-1-16,-2-4 0 16,3-12 0-16,-3-4 0 15,-6-6-1-15,-5-6 1 16,-5-5-1-16,-11 12 0 0,-2-1 2 16,-8 4 1-16,-8 4-1 15,-6 9 1-15,-4 7 1 16,-1-2 0-16,8 14 0 15,3 7 0-15,3 8-2 16,2-1 0-16,5-3-4 16,6 1 1-16,-1 2-8 0,6 1 1 15,11 6-7-15,5-10 1 0,0-1-2 16,0-7 0-16</inkml:trace>
  <inkml:trace contextRef="#ctx0" brushRef="#br2" timeOffset="80613.53">9896 5458 22 0,'-9'-9'11'0,"12"4"-3"16,-3 5 18-16,-3-3-23 15,0 3 0-15,-2-2 2 16,0 2 1-16,-3 2-8 16,0-2 1-1,1 3 5-15,-2 6 0 16,4 10-1-16,0 0 0 0,2 0-1 15,1 2 1-15,2 5-1 16,2-3 1-16,3-1-2 16,6 1 1-16,2-4-1 15,3-3 0-15,3-7 0 16,2-6 0-16,-3-6-1 0,1-8 1 16,-6-8 0-16,0-2 0 15,-4-5-1-15,-4 3 1 16,-8-3 0-16,-8 5 0 15,-7 4 0-15,-6 5 1 16,-3 1 0-16,3 8 0 16,1 8-1-16,-1 4 1 0,3 5-1 15,2 3 1-15,6 2-4 16,2-1 0-16,9 3-6 16,2-4 0-16,5 5-7 15,8-6 1-15,4-2-3 16,1-7 1-16</inkml:trace>
  <inkml:trace contextRef="#ctx0" brushRef="#br2" timeOffset="81076.03">10242 5383 35 0,'-3'-10'17'0,"-4"6"-15"0,4 1 33 15,0 3-33-15,0 3 0 16,3-1 2-16,-3 3 0 16,-2 2-5-1,0 7 1-15,-3-7 3 16,0 0 0-16,1 7-1 15,1-2 0 1,3 7 0 0,1-3 0-16,2-4-1 15,5 2 0-15,1-2 0 16,1-5 0-16,1 0 0 0,3-3 0 16,2-6-1-16,3 4 1 0,5 1-1 15,0-3 0-15,0 3 0 16,-4 1 1-16,-5 5 1 15,-3 3 0-15,-9 5 2 16,-9 1 1-16,-6 9-1 16,-6-9 1-16,2 3 0 0,-7-2 0 15,-7-2-4-15,-3-8 0 16,4-4-15-16,3-3 0 16</inkml:trace>
  <inkml:trace contextRef="#ctx0" brushRef="#br2" timeOffset="86724.11">16801 5108 13 0,'3'-7'6'0,"-12"11"1"0,9-4 6 0,0-4-11 15,0-1 1-15,3-2 2 16,-3 0 0-16,0 7-5 16,-3-5 0-16,-2 0 4 15,-3 3 1-15,-3 2-1 31,-1 0 0-31,-7 5-1 0,0 2 1 16,1 4-2-16,-4 4 1 16,4-1-2-16,0 2 1 15,-1 5-1-15,3 8 1 16,6-6-2-16,1-2 0 16,4 3 0-16,3-1 1 15,4-2-1-15,3 0 1 0,4-4-1 16,1-5 1-16,4-8-1 15,1-6 1-15,6-5-1 16,0-2 1-16,3-10-1 16,-3-7 1-16,-5-7 0 15,1-7 0-15,-5 0 0 16,2-9 1 0,-1-3 0-16,3 2 0 0,0-6-1 15,-3 0 1-15,0 2 0 16,-2 0 0-16,-1 9-1 15,1 10 0-15,-5 2 0 16,-1 7 0-16,-3 4 0 16,1 6 1-16,-3 5-1 15,0 6 0-15,-3 0 0 0,-2 10 1 16,0 11-1-16,-1 8 1 16,-4 9-2-16,-1 11 1 15,1-1 0-15,2 9 0 16,2 2 0-16,3 6 0 15,1 6 0-15,-1 0 1 16,6-14 0-16,2-2 0 0,9-8-1 16,2-7 1-16,8-11-1 15,2-8 0-15,3-11-2 16,3-3 0-16,2-14-10 16,6-4 0-16,-6-1-5 15,-7-13 0-15</inkml:trace>
  <inkml:trace contextRef="#ctx0" brushRef="#br3" timeOffset="106672.38">8702 8226 21 0,'-13'-2'10'0,"10"-8"-3"16,3 8 11-16,0 2-13 15,0-3 0-15,0 6 1 16,0-3 1-16,5 9-9 0,0 12 0 16,1 10 6-16,2-3 0 15,0 12-2-15,-3 7 0 0,1 2-1 16,-1-6 0-16,0-3-1 15,3-5 1-15,-2-9-3 16,-1-7 0-16,-3-10-5 31,1-4 1-31,-1-12-5 0,-4-7 0 16</inkml:trace>
  <inkml:trace contextRef="#ctx0" brushRef="#br3" timeOffset="107373.34">8726 8120 19 0,'-3'0'9'0,"6"-4"-2"0,-3 4 9 0,0 0-14 16,3-6 0-16,2 2 2 31,0-3 0-31,0 0-5 16,4 2 1-16,6 3 3 0,6 2 1 15,6 4-2-15,0 6 1 16,-1 4-2-16,-2 7 1 16,-8-2-1-16,-4 2 1 15,-1 5-1-15,-3 2 1 16,-5 1-1-16,-6 1 1 0,-5-2 0 16,-8-11 0-16,-5-1-1 15,-3 1 1-15,3-5-1 16,0-6 0-16,0-1-1 15,2-5 1-15,4 0-1 16,4-2 0-16,6-5-1 16,2 5 1-1,8 2-1-15,9 4 0 16,7-2 0-16,8 1 1 0,2-3-1 16,1-3 1-16,2 3-1 15,4 0 1-15,-4 5 0 16,-5-7 0-16,-7-1 0 15,-10 13 0-15,-6 7 1 16,-12 4 1-16,-6 4 0 0,-2 8 0 16,-7 2 0-16,-11-8 1 15,-5-2-1-15,0-3 0 16,-2-6-1-16,-1-4 1 16,2-5-3-16,7-2 0 15,5-3-4-15,5-4 0 16,7 2-6-16,9-3 1 0,5-6-4 15,2-6 1-15</inkml:trace>
  <inkml:trace contextRef="#ctx0" brushRef="#br3" timeOffset="108104.4">9205 8374 25 0,'0'-2'12'0,"2"-3"-10"16,-2 5 19-16,0 0-18 0,0 0 1 16,0 0 2-16,-2 0 0 15,-1 2-8-15,-2 3 1 0,-1 0 5 16,-1-10 1-16,-1 8-2 16,2 6 0-16,1 3-1 15,2 2 1-15,1 5-1 16,2-1 0-16,5 1 0 15,3 2 0-15,0-2-1 16,8 0 0-16,5-5 0 0,3-7 0 16,2-4-1-16,-2-8 1 15,0-7 0-15,-3-9 0 16,-2-3 0-16,-4 1 0 31,-4 4 0-31,-6-2 1 0,-2-1 0 16,-3 1 0-16,-5 3 1 15,-6 3 0-15,-10 6 0 16,-6 4 0-16,1 8-1 16,2 2 0-16,3 1-2 15,5 4 1-15,3-1-3 16,5-9 0-16,5 5-5 0,3 4 0 16,11 1-6-16,5 1 0 15,2-1-4-15,-2 2 1 0,0-1 1 16,0-5 1-16</inkml:trace>
  <inkml:trace contextRef="#ctx0" brushRef="#br3" timeOffset="108526.43">9498 8365 28 0,'0'2'14'0,"8"-2"-15"0,-5 2 31 0,3 1-28 16,1 2 0-16,4-3 1 15,2-2 1-15,1-2-4 16,-2-3 0-16,2-5 3 16,-1-2 0-16,0-2 0 15,-2-2 1-15,-6-3-1 16,-2 0 1-16,-6 6-1 0,-2 3 1 15,-6 3-1-15,-2 2 0 16,-3 10-1-16,-2 9 1 16,1 16-1-1,7 13 0-15,5-5 0 16,5 1 0-16,8 1-1 31,5-2 1-31,5-8-3 16,6-11 0-16,8-14-4 0,0-7 1 15,-3-8-7-15,-2-8 1 16,1-3-6-16,-4-8 1 16,-3 4 0-16,-2-2 0 15</inkml:trace>
  <inkml:trace contextRef="#ctx0" brushRef="#br3" timeOffset="109124.89">9811 8005 30 0,'-11'0'15'0,"8"14"-13"16,3-10 30-1,0 6-30-15,0 4 0 16,0 5 1-16,0 7 1 16,0 2-5-16,0 5 0 15,3 2 3-15,0 5 0 0,2-9-1 16,0 2 1-16,3 4 0 15,0-8 0-15,-3-4 0 16,0-6 1-16,1-2 0 16,-3-5 1-16,-3-8-2 15,0-4 1-15,0-7-2 0,0-7 1 16,0 10-1-16,0-2 0 16,3-5-1-16,4-3 0 15,1 0-1-15,3-1 1 16,2 4-1-16,5-1 1 0,3 2-1 15,-2 4 1-15,0 1 0 16,-3 3 0-16,-3 2 0 16,-2 4 0-16,-6 5 0 15,-5 6 1-15,-3-8 0 16,-2 7 0-16,-3 5 0 31,-2 0 0-31,-4 0-1 0,4-1 1 16,-1-1-1-16,3-3 1 15,3 0-2-15,2-5 1 16,3 0 0-16,3-1 0 0,5-4 0 16,2 1 1-16,3-2 0 15,6 1 0-15,5-1 2 16,0 3 0-16,-3 2 0 16,0 3 0-16,-2 3 0 0,2 1 0 15,-6 3-6-15,1 1 0 16,0 2-11-16,6-4 0 15</inkml:trace>
  <inkml:trace contextRef="#ctx0" brushRef="#br3" timeOffset="115628.53">15221 7749 27 0,'0'-8'13'0,"5"-4"-3"16,-2 8 14-16,0-1-22 16,0 1 1-16,-3 4 1 15,0 0 1-15,0 0-6 16,2 2 0-16,-2 5 5 16,-2 9 0-16,-1 1-1 15,0 9 0-15,-3 6-1 0,1-1 1 16,3 14-1-16,-1-1 0 0,-2 4 0 15,-1 1 0-15,1-4-1 16,0-3 1-16,3-2-1 16,-4-3 1-16,3-6-1 15,1-2 1-15,-1-8-2 16,0-5 0-16,1-2-2 16,2-7 0-16,0-5-4 15,0-4 1-15,0-5-5 0,0 0 1 16,0-4-3-16,0 1 0 15,0 1-1-15,0-1 0 16</inkml:trace>
  <inkml:trace contextRef="#ctx0" brushRef="#br3" timeOffset="116043.99">15181 8143 21 0,'3'-4'10'0,"0"-10"-6"16,0 7 18-16,-1 2-19 15,1-2 0-15,-1 2 1 16,3-2 1-16,1 2-6 0,-1-1 0 16,0 1 4-16,6-2 0 0,0 2-1 15,2 1 0-15,2 1 0 16,2 3 0-16,-1 3 0 16,-1 3 0-16,1 6 0 15,0 0 0-15,-3 4 1 31,-2 3 0-31,-1 3 0 16,-4-9 1-16,-6 7 0 0,-3 1 0 16,-7 2-1-16,-7 0 1 15,-4 1-2-15,-3-1 0 16,-2-6-1-16,0-1 1 16,5-1-1-16,-3-3 0 15,0-3-1-15,0 0 1 0,6 0-3 16,2-9 1-16,3 0-5 15,4-2 1-15,7-2-6 16,4 1 0-16,7-4-5 16,1-2 1-16,1-1 0 15,2 1 1-15</inkml:trace>
  <inkml:trace contextRef="#ctx0" brushRef="#br3" timeOffset="116559.47">15504 8379 24 0,'-5'-7'12'0,"10"21"-9"16,-2-19 25-16,0 3-26 0,2 0 1 31,3-1 2-31,0 6 0 16,-3-3-6-16,3 0 1 0,2-5 4 0,1 0 0 15,2-2-1-15,3 0 1 0,0-2-2 32,2 1 1-32,-2 1-1 15,-2 5 1-15,-1 2 0 16,-5 5 0-16,-3 2 0 15,-5 4 0-15,-2 8 1 16,-4 7 0-16,-2 3-1 16,1 1 0-16,-2 5 0 0,-1-4 0 15,2-8-6-15,2-1 1 16,9-11-11-16,8-9 0 0</inkml:trace>
  <inkml:trace contextRef="#ctx0" brushRef="#br3" timeOffset="117733.54">16705 8080 23 0,'0'-2'11'0,"6"-12"-3"16,-6 14 12-16,0-2-16 15,0 2 0-15,0 4 3 16,-3 3 0-16,0 5-9 15,1 0 1-15,-1 7 7 16,0-1 0-16,-2 8-2 0,0 5 1 16,-1 4-1-16,1-4 1 15,0 4-1-15,0 2 0 16,2-1-1-16,0-3 0 16,1-5-2-16,-1-5 1 0,1-6-1 15,-1-3 0-15,6-5-1 16,-3-7 1-16,2-6-2 15,-2-8 0-15,3-4-2 16,-1-6 1-16,1 9-2 16,-3-1 1-16,3-1-1 0,-3 1 1 15,0-2 1-15,0 1 0 16,3 1 1-16,-1 1 1 31,1-2 0-31,2 1 0 0,0 4-1 16,6 4 1-16,2 1-1 15,0 3 0-15,3 2 1 16,-6 0 1-16,4 2-1 16,2 5 1-16,-1 5 1 15,4 4 1-15,-3 1 0 16,-3-8 1-16,-2 7-1 0,-3 6 1 16,-6 4 0-16,-4 2 0 31,-17 12 0-31,-2-5 0 15,-6-4-1-15,-1-10 1 16,-4-2-2-16,0-7 1 16,3 2-2-1,3-10 1-15,5-1-6 16,7-8 1-16,6-7-6 16,6 0 1-16,7-4-7 15,3 2 0-15,8-5-4 0,0 0 0 16,2 5 4-16,0 5 0 15</inkml:trace>
  <inkml:trace contextRef="#ctx0" brushRef="#br3" timeOffset="118249.5">17047 8410 26 0,'-3'2'13'0,"11"-12"-12"0,-8 10 28 16,5-2-28-16,3-3 0 15,5 3 2-15,4 2 0 16,-2 2-3-16,3 1 1 16,-1 1 2-16,-4 4 0 15,0 1 0-15,-2 3 1 0,-6 2-1 32,-5 2 0-32,-2 3-1 15,-10 4 1-15,-6 4-1 16,0-6 0-16,-3-3-1 15,-3 1 1-15,3 0-2 16,0 0 0-16,5-3 0 16,2 1 1-16,6-5-1 0,3-1 1 15,8-1-1-15,4-4 1 0,4 0 0 16,8-4 0-16,7-2-1 16,3 0 1-16,-3 0-1 15,1 0 1-15,0 0-4 16,-1 2 0-16,3 3-10 15,0-1 1-15</inkml:trace>
  <inkml:trace contextRef="#ctx0" brushRef="#br3" timeOffset="119053.85">18187 8083 24 0,'-3'-12'12'0,"3"0"-6"16,0 5 13-16,0 7-15 15,0-5 0-15,0 1 2 16,0 4 1-16,0 0-8 15,0 4 0-15,3 3 7 0,-3 7 0 0,-3 10-2 16,1 2 1-16,-1 5-1 16,-2 8 1-16,2-3-2 15,1 9 0-15,2-1-1 16,0-1 1-16,0-6-2 16,0-4 1-16,0-3-1 15,0-4 0 1,0-7 0-16,0-5 0 15,2-5-2-15,1-3 1 16,-3-6-4-16,0 0 1 16,3-6-4-16,-1 0 1 15,1-1-6-15,-1-1 1 16,1-1-4-16,0 0 0 16</inkml:trace>
  <inkml:trace contextRef="#ctx0" brushRef="#br3" timeOffset="119485.57">18121 8377 29 0,'-8'6'14'0,"5"-6"-9"0,3 0 23 0,3-2-26 16,-1-2 0-16,4-1 2 15,2-2 0-15,0 0-5 16,3-3 1-16,4 1 4 15,1-1 0-15,3 4 0 32,2 0 0-32,3 4-2 0,4 4 1 15,5 4 0-15,-4 3 0 16,-6-2-1-16,-4 2 0 16,0 8 0-16,-9 4 0 15,1 3 0-15,-6 1 0 16,-7 4 0-16,-10-4 0 15,-3 1 0-15,-9 2 1 0,0-8-1 16,-3-9 1-16,-1-1-2 16,-4 1 1-16,0-6-2 15,3-5 0-15,5-7-4 16,6 0 0-16,7-1-4 16,6-1 0-16,5 0-5 15,5 2 0 1,6-5-4-16,2-2 1 0,0-2 2 15,-2 4 0-15</inkml:trace>
  <inkml:trace contextRef="#ctx0" brushRef="#br3" timeOffset="120185.74">18571 8398 31 0,'-3'4'15'0,"0"-27"-17"16,6 18 34-16,0 0-30 15,0 8 1-15,2-1 0 16,2-2 1 0,4 0-5-16,2 0 0 0,3 0 4 15,0-2 0-15,3-1-2 16,2 1 1-16,0 2 0 16,-3 0 0-16,1 5 0 15,-5 4 1-15,-7 3-1 16,1 5 0-16,-8-1-1 15,-10 3 1-15,-1 0-1 0,-2-3 0 16,-3 3-1-16,-3-3 1 16,1 1-1-16,0-6 1 15,1-1-1-15,4 0 1 16,3-4-1-16,2 1 0 16,2-5 0-16,6 4 0 15,6-4 0 1,2 0 0-16,5-2 0 15,2 0 0-15,4-2 0 16,5 4 0-16,2 3 0 16,-2 4 0-16,3-2 0 15,-9 1 1-15,-4 1 0 16,-4 5 0-16,1 2 1 16,-6 1 1-16,-5 2 0 0,-8-1 0 0,-5-1 1 15,-6-1 0-15,-2-6 0 16,-6-1 0-16,-1-4-2 15,-4-3 1-15,-3-2-2 16,1 10 1-16,5-6-4 16,5-4 0-16,5 2-9 15,7 1 1-15,9-10-7 0,6-2 0 16</inkml:trace>
  <inkml:trace contextRef="#ctx0" brushRef="#br1" timeOffset="133022.19">15129 7596 6 0,'-14'4'3'0,"11"-4"10"15,1 0 4-15,-1 3-14 16,-2-3 0-16,-3 0 2 0,-2 0 0 16,-1 2-6-16,0-2 1 15,-2-2 4-15,0-1 1 0,-1-3-2 16,2 0 1-16,-4 0-2 15,2-6 1-15,1 19-2 16,-3-2 1-16,3-8-1 16,-3-4 0-16,0-7 0 15,3-10 0-15,0-6 0 32,2 0 0-32,1-15 0 0,5-12 0 15,2 3-1-15,0 26 1 16,3-3 0-16,3-9 0 15,2-11-1-15,5-6 1 16,6-11-1-16,6-5 1 16,1 14-1-16,9-7 1 15,8-7-1-15,0-6 1 0,-1-11-1 16,9 8 1-16,5-8-1 16,5-1 0-16,6-1 0 15,-7 1 1-15,5 6-1 16,-1 3 0-16,2 1 0 15,0 4 0-15,3 4 0 16,0 3 0-16,-4 8 0 0,-4-1 0 31,24-6-1-15,-11 15 1-16,-5 10 0 16,-10 7 0-16,-14 10 0 15,-5 11 0-15,-7 7 0 16,-9 4 0-16,-8 2-1 15,-5 3 1-15,-8 0-5 16,0 3 1-16,0-3-8 0,-3 2 1 16</inkml:trace>
  <inkml:trace contextRef="#ctx0" brushRef="#br1" timeOffset="133422.49">16075 5244 27 0,'-21'-7'13'0,"14"4"-4"0,7 3 15 0,0 0-23 15,0 0 1-15,5-2 0 16,-5 2 1-16,13-7-4 16,6 0 0-16,5 0 3 15,2 0 0-15,5 2-1 16,7 3 1-16,-1 2-1 0,-5 4 1 16,-6 6 1-16,-5 4 1 15,-5 3 0-15,-6 6 1 16,-1 6-1-16,-12-2 0 15,-3 6 0-15,-4 10 0 16,5-10-4 0,-3-5 1-16,0-7-12 15,8-7 1-15,-3-12-6 16,6-6 1-16</inkml:trace>
  <inkml:trace contextRef="#ctx0" brushRef="#br1" timeOffset="136929.87">18666 8062 24 0,'-2'6'12'0,"7"-10"-6"0,-5 4 13 16,5-17-15-16,0 3 0 16,3-5 2-16,-3 3 1 15,9-17-9-15,-4 7 1 16,9-2 5-16,-6 7 1 15,8-38-1-15,-8 17 0 0,1-36-1 16,-4 19 0-16,4-30 0 16,-4 23 0-16,-8-38 0 15,1 27 1-15,-3-3-2 16,0 16 0-16,-10-58-1 16,2 33 1-16,-8-40-1 15,2 36 1 1,-14-33-1-16,9 34 0 15,-7-30 0-15,4 32 0 16,-9-18 0-16,7 31 0 0,-13-45 0 16,8 32 0-16,-8-2 0 15,10 24 0-15,-23-33-1 16,11 23 1-16,-18-23-1 16,18 26 0-16,-19 5 0 15,13 18 1-15,-5 5-1 0,13 11 0 16,-25-3 0-16,17 10 0 15,-18 6 0-15,15 4 0 16,-12-3 0-16,15 6 0 16,-3-12 0-16,11 7 0 15,-8-3 0 1,8 5 0-16,-6 3 0 16,12 4 0-16,-4 5-1 15,9 0 1-15,-5 2-1 16,7 1 1-16,-3 4-1 15,9 0 0-15,-1-3-2 16,6 3 1-16,2-2-4 16,3 0 0-16,5 2-4 0,1 0 1 15,4 2-6-15,1 0 0 16,0 5 1-16,0 1 0 0</inkml:trace>
  <inkml:trace contextRef="#ctx0" brushRef="#br1" timeOffset="137746">17280 4955 18 0,'-3'-9'9'0,"3"-10"-3"0,0 14 15 16,0 0-17-16,0 5 0 15,0 0 2-15,0 0 1 16,5-2-9-16,0 2 1 16,6 7 6-16,-3-2 0 0,8 18-2 15,-3-6 1-15,8 11-1 16,-5-7 0-16,10-4-1 16,-7-4 1-16,7 30-2 15,-4-10 1-15,-1-14-1 16,-3-3 1-16,-1-4-1 15,-5-3 0-15,-3-16 0 0,-2-2 0 16,-7-6 0-16,0 4 0 16,-13-15-1-16,3 7 1 15,-12 3-1-15,4 1 1 0,-11-8-1 16,5 4 1-16,-2-11-1 16,5 6 0-16,2-16 0 31,3 12 1-31,8-5-1 15,0 7 0-15,11 0-1 0,-3 5 1 16,13 3 0-16,-2 3 0 16,13 3 0-16,-6 3 0 15,19 4 0-15,-8 1 1 16,5 6-1-16,-7 0 1 16,-4 3 0-16,-4-2 0 0,2 1-2 15,-4 1 0-15,-5 0-9 16,-1-3 1-16,8-2-6 15,-9 0 1-15</inkml:trace>
  <inkml:trace contextRef="#ctx0" brushRef="#br1" timeOffset="143334.74">17235 7901 12 0,'-3'0'6'0,"6"-2"0"15,-3 2 6-15,0 0-10 16,0-5 0-16,0-1 2 16,0-4 0-16,0-2-3 0,0-2 0 15,0-5 4-15,0 0 1 16,0 3-1-16,0 13 1 16,0-6-1-16,-3-15 0 0,1-18 0 15,-1 16 0-15,0-4-1 16,0-13 0-16,0-6-1 31,-2-5 0-31,0 28 0 16,-3-21 0-16,-2-26-2 15,-4 26 1-15,1-14-1 0,-3-14 0 16,9 2 0-16,-5 17 0 16,2-27 0-16,-1 27 0 15,1-15-1-15,2-9 1 16,3 28-1-16,-1-25 1 0,1 16-1 15,0 0 1-15,-1-7-1 16,1 2 0-16,0 0 0 16,-3 7 1-16,3 29-1 15,-3-8 0-15,3 5 0 16,-1-4 1-16,1 13-1 16,2-16 0-1,1 11 0-15,-1-4 1 16,1 6-2-16,2 0 1 15,0 30 0-15,-3-22 0 16,3 24-2-16,-3 0 1 0,3-10-4 16,-3 7 1-16,1 1-2 15,-1-1 1-15,1-2-4 16,-1 0 1-16,0 2-4 16,1-21 0-16,-1 19 0 15,-3 0 1-15</inkml:trace>
  <inkml:trace contextRef="#ctx0" brushRef="#br1" timeOffset="143988.6">16867 6192 11 0,'-11'9'5'0,"6"12"9"0,5-18 5 0,0-1-17 15,0 1 1-15,0-3 3 16,0-3 0-16,0-2-6 0,0 1 0 16,3-3 5-16,2-10 0 15,0-4-1-15,1-3 1 16,-1 13-1-16,0-13 0 16,6-4-1-1,-3-12 1-15,-3 0-1 16,0 26 0-16,1-15-1 15,-1 16 1-15,-3-9-1 16,1-1 0-16,-1 0-1 16,1-4 0-16,0 0 0 15,0 5 0-15,-1 5-1 16,-2 4 1-16,3 3-1 0,0 6 0 16,2 10 0-16,3 4 1 15,2 4-1-15,4 5 1 16,-1 2 0-16,3 5 0 0,5-5-1 15,0-24 1-15,-2 11 0 16,-1 6 0-16,0 7 0 16,-2 5 0-16,-5 9-1 15,-3-2 1-15,-3-14-2 16,-2-5 1-16,-3-4-11 16,0-10 1-16,-8-10-6 0,-3-11 0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10-26T21:58:31.88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25045 11312 6 0,'-5'11'3'0,"-6"8"-1"0,8-14 4 16,-2 2-6-16,-3 2 0 16,0 3 0-16,-2 4 1 15,-1-2-1-15,-2 5 0 0,-3 0 0 16,0 7 1-16,-2 2-1 15,-1 3 1-15,-2 2-1 16,-3 2 1-16,-2-4-1 16,-1 4 1-16,-2 5 0 15,0 0 0-15,3 2 0 32,-4 3 0-32,-1 2 0 0,-7 0 1 0,2 5-1 15,-1-7 1-15,-1 1-1 16,-1 4 0-16,-1-5-1 15,3 4 0-15,3 0 0 16,2-2 0-16,0 3 0 16,-2-3 0-16,0 2 0 15,-1-2 0-15,4 0 0 16,-1-7 0-16,2 5 0 0,2-1 0 16,1-3 0-16,-5-2 1 15,6 1-1-15,-1 1 0 16,4-6 0-16,1-2 1 15,4-3-1-15,2-2 0 16,3-1 0 0,-1-2 0-16,2-4 0 15,3-2 0-15,-1 0 0 16,2 0 0-16,-3-3-1 16,4 0 1-16,-2 1-2 15,4-3 1-15,0 0-2 16,2-4 0-16,1-5-1 15,2 4 0-15</inkml:trace>
  <inkml:trace contextRef="#ctx0" brushRef="#br0" timeOffset="700.16">23651 13000 4 0,'-5'4'2'0,"-6"11"0"16,8-10 0-16,0 2-3 0,-2-1 1 16,3 4 0-16,-3 2 1 15,-1 2-1-15,-2 0 1 16,1 0-1-16,-2 5 1 15,1 0 0-15,1 5 1 0,-2-3 0 16,-1 2 0-16,-1 3-1 16,1 0 0-16,2 0 0 15,0-3 0-15,0-2-1 16,3 0 1-16,2-1-2 16,3-5 1-16,3 0 0 15,2-3 1-15,5-6-1 0,4 0 1 16,5-6 0-16,2-6 1 0,0 4 0 15,3-2 0-15,7-8 0 16,-2-3 1-16,1 2-1 16,-1-6 0-16,-3 3-4 15,0-1 1-15,-2-2-4 32,3-2 1-32</inkml:trace>
  <inkml:trace contextRef="#ctx0" brushRef="#br0" timeOffset="2669.68">25368 11469 3 0,'3'-2'1'0,"2"9"6"0,-3-3-5 0,1 4-1 16,-1 1 0-16,4 3 0 15,-1 6 1-15,1-1-3 32,-1 2 1-32,3 2 1 15,0 3 1-15,-3 1-2 16,3 1 1-16,0 2 0 15,0 5 0-15,0 5 0 16,0-5 0-16,2 4 0 16,1 1 0-16,-1 0-1 0,4 2 0 15,-1 5 0-15,0-8 1 0,3 3-1 16,0 3 0-16,-1-4 0 16,4 1 1-16,0 5-1 15,-3-3 0-15,-1-1 1 16,4 1 0-16,-3-3-1 15,-3 4 0-15,3-3 0 32,-2 3 0-32,1-4 0 0,-2 3 1 15,1 3-1-15,-4-5 1 16,1 5 0-16,-6-3 0 16,3 1 0-16,-3-6 0 15,1 3-1-15,-4-5 1 0,4-2 0 16,-4 0 0-16,3-4-1 15,1-6 1-15,-1 3-1 16,0 2 1-16,0-5-1 16,1 1 1-16,-1-3-1 15,-2-2 0-15,2-2 0 16,-2-3 0-16,-1 2 0 16,-2-1 1-16,3-2-1 0,-3-1 0 15,0 2 0-15,0-5 1 0,0 3-1 16,0 0 0-16,0 0 0 15,0-7 0-15,0-1-3 16,0 1 1-16,0-3-4 16,0 1 1-16</inkml:trace>
  <inkml:trace contextRef="#ctx0" brushRef="#br0" timeOffset="3469.84">25691 13122 4 0,'-3'0'2'0,"3"-2"1"0,0 2-3 32,0 0 0-32,0 0 0 0,0 0 1 15,0 0 0-15,0 0-1 16,3 0 0-16,2 2 1 15,-3 0 0-15,4 4 0 16,-1 0 0-16,3 4-1 16,-3 4 1-16,6 2 0 15,-1 3 0-15,6 0 0 0,0 5 0 16,3 4 0-16,-1-2 0 16,-2 0 0-16,-2-5 1 15,-2-2-1-15,2-3 0 16,-1 1 0-16,-2-6 1 15,5-1-1-15,-3-6 1 0,0-4-1 32,0 0 0-32,0-4-1 15,4-6 0-15,-5-4 0 16,2-4 0-16,-1-4-1 16,0 1 1-16,0-5-2 15,-2 5 1-15,-1 0-4 16,-1 0 1-16</inkml:trace>
  <inkml:trace contextRef="#ctx0" brushRef="#br0" timeOffset="5170.14">25638 11337 6 0,'8'10'3'0,"8"6"0"16,-11-11 1-16,2 2-3 15,5 5 0-15,-2 0 0 16,3-1 1-16,9 5-3 16,-1-1 1-16,5 3 1 15,-2 3 0-15,0 3-1 0,2 2 1 16,3 5-1-16,3 4 1 16,2-2-1-16,1 4 0 15,-1 8 1-15,0 3 1 16,3-2-1-16,3 6 1 15,0 2-1-15,-3 3 1 16,2-1-1 0,9 5 1-16,-3-2-2 15,-3 2 1-15,0-4-1 16,1 1 0-16,2-1 1 16,-3-1 0-16,-4-1 0 15,-2-4 0-15,4-4 0 16,0 0 1-16,-3 0-1 15,-3-7 1-15,1 0-1 0,-6-2 0 0,-3 0-1 16,-2-3 0-16,-1-7 0 16,-1-2 1-16,-4-1-1 15,-1-1 0-15,1 0 0 16,-3-3 0-16,-1 0 0 16,-1-2 1-16,-2 0-1 15,-4 2 1-15,2-5-1 0,-4 3 0 31,0-5 0-31,0 1 0 16,-2-2-2-16,0-1 0 16,-3-2-3-16,3-1 0 15,-1-5-1-15,1-1 0 16</inkml:trace>
  <inkml:trace contextRef="#ctx0" brushRef="#br0" timeOffset="6216.37">26720 13010 2 0,'0'-3'1'0,"0"0"1"16,0 3-4-16,0 0 2 16,0 0 1-16,0 0 1 15,0 0 0-15,0 0-2 16,0 0 1-16,2 3 1 15,3 0 0-15,1-1 0 16,-1 2 1 0,1 1-2-16,1 2 1 15,4 0-1-15,-1 3 0 0,7-1 0 16,-2 3 1-16,3 2-1 16,1 0 1-16,5 0-1 15,-3-2 1-15,0 2-1 16,1 0 0-16,1 1 0 15,-1-2 0-15,-1-1-1 16,0-2 1-16,0 1 0 0,-8-1 0 16,6-3-1-16,-6-2 1 15,-3 2-1-15,1-5 1 16,-3 0-1-16,0-2 1 16,-2 2-1-16,-1-4 1 15,-3-5-1 1,3-2 0-16,-2-3 0 15,-3-2 1-15,0 0-1 16,0 2 1-16,-3-2-1 16,-2 0 0-16,5-2 0 15,-2-1 0-15,-1 1-1 16,1-3 1-16,2 2-1 16,-3 1 0-16,3 2-2 0,0 2 0 15,0 0-2-15,0-2 0 0</inkml:trace>
  <inkml:trace contextRef="#ctx0" brushRef="#br1" timeOffset="20117.66">22995 13579 7 0,'-8'-24'3'0,"-16"19"-1"31,16-1 3-31,-2-6-4 15,-4-5 0-15,1-2 0 0,-3 1 1 16,-2 1-2-16,1-4 0 16,2-5 2-16,-1-3 0 15,0-3-1-15,0-3 1 16,3-6-1-16,-3 6 1 16,3-2-1-16,0-5 1 0,2 3-2 15,3-5 1-15,3-1 0 16,2-1 0-16,3-4-1 15,3 5 1-15,2-4 0 16,3-5 0-16,3 2-1 16,2 2 0-16,2-6 0 15,7 2 0-15,1 2 0 0,7-2 1 16,-1 3 0-16,-5 8 0 0,7-11-1 16,7 0 1-16,4-5 0 15,3 0 0-15,0 1-1 16,5 8 1-16,3 1-1 15,-5-5 0-15,5 6 0 32,2 0 0-32,3-2 0 15,6 3 1-15,0-3-1 16,-4 1 1-16,1 5-1 0,0-1 1 16,3-5-1-16,-4 8 1 15,6-3-1-15,0 1 1 16,-5 3-1-16,-8 2 1 15,-2-3-1-15,-4 6 1 0,-2-2-1 16,-2 8 0-16,-7 4 0 16,-3 7 1-16,-7 3-1 15,-2 4 0-15,-6 3-1 16,-5-1 1-16,-5 5-1 16,-2 5 1-16,-4 3-4 15,-2 1 0 1,-2 6-3-16,-4 2 1 15</inkml:trace>
  <inkml:trace contextRef="#ctx0" brushRef="#br1" timeOffset="20570.57">24178 10970 20 0,'-3'0'10'0,"8"-2"-13"15,-5 2 16-15,5-2-13 16,3 0 0-16,0-1 0 15,0-2 0-15,3 1-1 16,-1-1 1 0,6-2 0-16,6 0 0 15,1-1 0-15,6 4 0 16,3-1 0-16,2 3 0 0,3 2 0 16,-2-5 1-16,2 5-1 15,-6 5 1-15,-7 4 0 16,-5-1 0-16,-3 15 0 15,-3 8 1-15,-5 8-1 16,0 4 1-16,-3 1-1 16,0-1 1-16,-2 1-6 0,2-1 1 15,6-3-3-15,5-5 0 16</inkml:trace>
  <inkml:trace contextRef="#ctx0" brushRef="#br1" timeOffset="21786.56">25170 11552 5 0,'2'4'2'0,"1"5"2"16,-3-9-3-16,5 3-1 15,-3 2 0-15,4 4 0 16,-1 5 1-16,0 7-1 16,-2 3 0-16,2 6 0 15,1 13 1 1,2 8 0-16,-1 10 0 15,2 7-1-15,-4 6 1 16,0 3 0-16,0 6 0 16,1 8 1-16,-1-6 0 15,0 2 0-15,0-5 1 16,1 1 0-16,2-6 0 0,2 3-1 16,1-9 0-1,5 11-2 1,-1-11 1-16,-1-8-2 15,-4-11 1-15,1-5-1 16,-3-10 1-16,0-6-3 16,-3-8 1-16,1-6-3 0,-1-5 1 15</inkml:trace>
  <inkml:trace contextRef="#ctx0" brushRef="#br1" timeOffset="22669.87">25066 11695 1 0,'3'-24'0'0,"5"-8"6"16,-5 22-6-16,-1-2 1 15,-2-9 1-15,3 0 0 0,-1-2 1 16,1 3-4-16,2-1 1 16,1 2 1-16,-1 1 1 15,0 1-1-15,3 3 1 16,3 5 0-16,-1 1 0 16,6 6 0-16,0 7 1 15,3 2-1 1,-1 0 1-16,0 15-1 15,1 3 1-15,2 8-2 16,0 0 0-16,-4 5-1 16,-2-3 1-16,3-2-6 15,4-2 1-15</inkml:trace>
  <inkml:trace contextRef="#ctx0" brushRef="#br1" timeOffset="24348.82">27338 13372 9 0,'3'-10'4'0,"6"8"0"0,-4-3 5 0,-3-2-9 15,3-2 1-15,6-3 0 16,-1-2 1-16,1-5-3 16,5 0 0-16,-5 0 1 15,-1-4 1-15,6-1-1 16,0-1 1-16,-3-4-1 16,-2 1 1-16,-1-2 0 0,-1-6 1 15,3-1-1-15,-1 2 0 16,0-4 1-16,-3 12 0 15,0-16 0-15,-1-4 0 16,2 0 0-16,-4 0 0 16,0 5-1-16,0-8 1 15,-2 3-1-15,-3 5 0 0,-3-3 0 16,-2 1 0-16,-5 3 0 16,-4 2 0-16,7 1 0 15,-7 1 0-15,-5 1 0 16,-4 6 1-16,-4-3-1 15,1-5 0-15,-3 3 0 16,-8 2 1 0,-1 0-1-16,-4 0 1 0,6-2-1 15,3 6 0-15,-6-1 0 16,-3 2 0-16,-1-3-1 16,1-2 1-16,-6 5-1 15,4-3 1-15,-1-2-1 16,0-2 0-16,5 2-1 15,-3 0 1-15,-2 2 0 0,-2-2 0 16,2 3 0-16,-3 4 1 16,1 1-1-16,2-4 0 15,2 1 0-15,3 0 1 16,6 4-1-16,0-2 1 16,-1 0-1-16,1-2 0 15,-3 0 0 1,5 0 0-16,0 4 0 15,3 3 0-15,0 0 0 16,0 5 1-16,2 1-1 16,1 1 0-16,2 5 0 15,0-1 1-15,6 1-1 16,0 0 0-16,4-1 0 16,1 1 0-16,3 4 0 0,2-2 0 0,0 2-1 15,2 3 1-15,4-2-1 16,-1 1 1-16,3-2 0 15,0 5 0-15,0 0 0 16,0 0 0-16,3-4-1 16,2-4 1-16,0 8-1 15,1-2 0-15,-1 2 0 16,-5 0 0-16,5-2-3 0,0-1 0 16,1-1-5-16,2-1 0 15</inkml:trace>
  <inkml:trace contextRef="#ctx0" brushRef="#br1" timeOffset="25687.26">25908 11008 9 0,'5'4'4'0,"3"2"2"0,-3-4-3 0,1 0-3 15,-1 5 1-15,2-2 2 16,2 0 0-16,1 7-3 16,1 4 0-16,-1 5 1 0,1 2 1 15,2 4-1-15,0 0 0 16,0 4-1-16,1-5 1 15,-2 0-1-15,0 0 0 0,-2 2 0 16,1-2 0-16,-1-3 0 16,-2-4 1-16,3-2-1 15,-1-3 1-15,-2-5-1 16,0 1 0-16,0-4-1 16,0 0 1-16,-3-6 0 15,0-3 0-15,-2-2 0 16,-6-2 0-16,1-2 0 15,-3-6 1-15,0 2-1 16,-4-1 0 0,1-3 0-16,-2-2 0 15,-3-2 0-15,-4 0 0 16,2 2 0-16,-6-2 0 0,0-2 0 16,-3-1 1-16,3 0-1 15,0 1 0-15,2-1 0 16,0 5 1-16,7 1-1 15,1-1 1-15,3 0-1 16,0 5 0-16,2 0 0 0,-1-1 1 16,4 4 0-16,-2-3 0 15,5 2-1-15,0 1 0 16,3 1 1-16,4 1 0 16,4 1 0-16,2 4 0 15,6 2 0 1,4 2 0-16,4 2 1 15,2 2 0-15,-3 4 0 16,4 1 0-16,3 1-1 16,2-1 1-16,-3 0-2 15,-6-2 0-15,-2 1-8 16,0-2 1-16</inkml:trace>
  <inkml:trace contextRef="#ctx0" brushRef="#br2" timeOffset="35020.38">25125 10643 9 0,'-24'12'4'0,"-3"0"-2"0,22-7 4 15,-1 4-6-15,-4 3 1 16,-1 2 0-16,-2 3 0 15,-3 4-2-15,-2 2 1 0,-1 5 0 16,3-4 0-16,3 0 0 16,2 3 0-16,4 0 0 15,2-4 1-15,5 1-1 16,2-3 0-16,8-5-1 16,1-1 1-16,2-2 0 31,3-3 0-31,0-3 0 0,-3-5 0 15,1 1 0-15,-1-6 0 16,2-4 0-16,1-5 0 16,1-4 0-16,-2-5 1 0,1-3 0 15,3-4 1-15,-1-7-1 16,-2-3 1-16,-3-7 0 16,1 8 1-16,-2-5-1 15,2-3 0-15,-4 5-1 16,1-3 1-16,-1 6-2 15,-1-1 1-15,-1 3-1 0,-3 4 0 16,0 3 0-16,-2 2 0 16,0 5 0-16,-3 5 0 15,0 4-1 1,0 3 1-16,0 1 0 16,-3 1 0-16,0 5 0 15,0 2 1-15,1 5-1 16,-1-3 0-16,3 2 1 15,-2 4 0-15,2 1-1 16,-3 1 0-16,3 2 0 16,-2 6 1-16,-1 3-1 0,-3-2 1 15,1 12-1-15,0 2 1 16,2 13 0-16,1 11 0 16,2 12-1-16,0-4 1 0,5 1-1 15,0-5 1-15,3-4-1 16,3-6 1-16,2-9-2 15,2-6 0-15,2-6-6 16,-4-15 1-16</inkml:trace>
  <inkml:trace contextRef="#ctx0" brushRef="#br2" timeOffset="36638.43">25445 10883 6 0,'2'-14'3'0,"6"-2"3"0,-5 11-5 15,0-7 0-15,2 5 0 16,0 0 0-16,0 0 1 0,1-2-3 16,-1-1 1-16,0 4 1 15,3-2 1-15,0 1-1 16,0 2 1-16,3-2 0 16,-4 3 0-16,4 2-1 15,-3-1 0-15,0 3 0 16,0 3 1-16,-3-1-1 15,0 2 0-15,0-1 0 0,1 1 0 16,-3 4 0-16,-3-2 0 16,0 4-1-16,-3-1 1 15,0 3 0 1,-2 0 0-16,0 2-1 16,-3 0 0-16,0-2 0 15,-2 0 1-15,-1 2-1 16,0 0 1-16,-2 0-1 15,5 0 0-15,0 0 0 16,0 1 0-16,3-4 0 16,-3 3 1-16,0-2-1 0,0-3 0 15,3 1 0-15,-1-6 0 16,4 4 0-16,-1-1 0 0,1 2 0 16,-1-4 0-16,3-1 0 15,3 1 0-15,-1 0 0 16,3-8 1-16,-2 11-1 15,0-4 1-15,2-2-1 16,3 4 1-16,3-4 0 16,2-2 1-16,3 0 0 0,7 0 0 15,1 0 0-15,2-2 0 16,1 2-1-16,0-6 1 16,-1 4-1-16,1-2 1 31,-1-4-3-31,0 8 1 0,-2 0-7 15,-5 8 0-15,-3-2-1 16,-9-3 0-16</inkml:trace>
  <inkml:trace contextRef="#ctx0" brushRef="#br3" timeOffset="48463.04">22984 13941 12 0,'3'-10'6'0,"0"1"1"0,-3 9 6 0,2-5-12 16,-2 5 0-16,0 0 0 31,0 0 1-31,3 2-2 16,-3 4 0-16,2-2 1 15,-2 5 1-15,0-1 0 16,0 1 0-16,3 5 0 16,-1 12 0-16,1 2-1 0,-3 7 1 15,-3 3-1-15,1 4 1 16,-1 6-1-16,3-4 1 0,-2 5-1 16,-1 1 0-16,1-5 0 15,-1-1 0-15,-3 1 0 16,1-5 0-16,0-7-1 15,0-8 0-15,2-3 0 16,0-5 0-16,0-4-1 31,3-3 1-31,0-3-2 0,3-2 1 16,3-5-3-16,-1-5 0 16,0-4-4-16,0-6 0 15</inkml:trace>
  <inkml:trace contextRef="#ctx0" brushRef="#br3" timeOffset="49132.05">23016 14327 9 0,'-5'-5'4'0,"5"-2"7"0,0 2-1 0,0 1-8 16,0-2 0-16,0 2 1 15,0-1 1-15,2-2-5 16,1 2 0-16,0 1 2 16,-1-1 1-16,3 0-1 15,1 1 0-15,2-1 0 16,-1 0 0-16,4 0-1 15,2 1 1-15,6 2 0 0,2 2 0 16,3 2-1-16,-1 2 1 31,4 4-1-31,3 3 1 0,-2 3-1 16,4 5 0-16,-8 0 0 16,-3-5 0-16,-3 5 0 15,-4 7 0-15,-4-3 0 16,-4 4 0-16,-6-4 0 15,-6 2 0-15,-7-1 1 16,-8 0 0-16,-2-1 1 0,-7-1 1 16,-4-6-1-16,-4-2 0 15,-1-2 0-15,5-8 1 16,-1-1-2-16,1-1 0 16,2-2-1-16,5 3 0 0,6-6-2 15,6 1 0-15,4-5-5 16,8 0 0-16,6-3-2 15,8-4 0-15</inkml:trace>
  <inkml:trace contextRef="#ctx0" brushRef="#br3" timeOffset="49956.34">23455 14658 17 0,'3'-4'8'0,"2"6"-4"0,-5-2 12 16,5 0-15-16,3 0 0 0,0-5 1 15,0-4 0-15,3 2-2 16,2-3 0-16,0-6 1 15,0 4 1-15,1 0-1 16,-1 3 1-16,0-3-2 0,1 0 1 16,-2 3-1-1,4 0 1-15,3 1-1 0,-6 4 1 16,0-1 0-16,-2 5 0 0,0 5 0 16,-4 4 0-16,-1 5 1 15,-6 2 0-15,-3 1-1 16,-2 5 0-16,0 3 0 15,0 8 1-15,-1 0-2 16,0-2 1-16,1-12-1 31,0 2 1-31,0 0-2 0,-1 0 1 16,4-5-3-16,-1-6 0 0,1-6-6 16,-1-6 0-16</inkml:trace>
  <inkml:trace contextRef="#ctx0" brushRef="#br3" timeOffset="50948.51">23712 13715 8 0,'-11'14'4'0,"8"-12"5"16,1-2-4-16,-3 3-4 15,0-1 1-15,-1 3 0 16,-2 2 1-16,3 2-4 0,0 0 1 16,-1 1 1-16,1-3 1 15,2 0-1-15,1 0 0 16,-1 1-1-16,3-2 1 16,0 1-1-16,3-2 1 0,-1 0-1 15,3-3 1-15,1-2-1 31,2 0 1-31,2-2-1 16,-1 0 0-16,-2-6 0 16,-2-1 1-16,1-3-1 15,-1 3 1-15,-2-3-1 16,-3 5 0-16,0 0 0 16,-3 0 1-16,1 0-1 0,-1 7 0 15,0-3 0-15,0 1 1 0,1 2-1 0,-1 5 0 16,3-2-1-16,0 3 1 15,3 1 0-15,-1-2 0 16,4 0-1-16,2 2 1 16,2 0 0-16,-2-2 1 31,0-1 0-31,0 1 0 0,0 2-1 0,0 2 1 16,-6 5 1-16,1 1 0 15,-6 1 0-15,-4 3 1 16,-4 0 0-16,-5-3 0 15,-2 3 0-15,-1 0 0 16,0 5-1-16,-2-3 1 16,0 0-3-1,3-3 1-15,5-6-3 16,2-3 0-16,8-1-7 16,3-16 0-16</inkml:trace>
  <inkml:trace contextRef="#ctx0" brushRef="#br3" timeOffset="52569.54">25397 13809 9 0,'0'0'4'0,"-3"-10"6"0,3 13-5 15,0-3-3-15,0 3 0 16,3 3 1-16,0 6 0 16,-1 5-4-16,1 4 0 15,-1 4 3-15,1 2 0 0,3 3-2 16,-4 6 1-16,1-1-1 16,-3 2 1-16,0 1-1 15,0-1 1-15,-3-1-1 16,3-8 1-16,-2 10-1 15,2-8 1-15,0-2-1 0,0-6 1 16,0-1-1-16,-3-2 1 0,3-5-1 16,0-7 0-16,0-2 0 15,0-1 0-15,0 1 0 16,0-3 0-16,0 0 0 16,-3-4 0-16,3 2 0 15,0-4 0-15,-3-1 0 31,1-2 0-31,-1-2 0 0,1-3 0 16,2-3-1-16,-3-1 1 16,0-1 0-16,3 1 1 15,0 7-1-15,0 1 0 16,0-8 0-16,0 2 0 16,3-2 0-16,0 4 1 15,-1-5-1-15,3 3 1 0,1 0 0 16,-1 5 1-16,3-1-1 15,-3 3 0-15,3 3 0 16,0 2 0-16,-3-1-1 16,4 0 1-16,-2 1-1 15,1 4 1-15,0 4-1 16,3 0 0 0,0-1 0-16,-1 7 0 0,6 0 0 15,-3-1 0-15,0-6 0 16,1 2 0-16,-2 0 0 15,0 3 0-15,-2-1 0 16,-2 0 1-16,0 1-1 16,-3 1 0-16,-3 4-1 15,-2-3 1-15,-2-1 0 0,-3 3 1 16,-3 0-1-16,-5 1 0 16,-4-1 0-16,-4-1 1 15,0-1 0-15,3 0 0 16,-6-7-1-16,0-3 1 15,0 3-1-15,3 4 0 16,-3-2 0-16,6-4 0 0,2-1-2 16,5-2 0-16,6-2-5 15,5 4 0-15,5-7-1 16,6-4 1-16</inkml:trace>
  <inkml:trace contextRef="#ctx0" brushRef="#br3" timeOffset="53337.68">25773 14387 6 0,'2'-2'3'0,"4"0"1"0,-6 2 0 31,7 0-3-31,-1 0 1 0,2 0 0 16,2 0 0-16,1 0-3 16,-3 2 1-16,-3 0 1 15,1 4 1-15,-4-4-1 0,1 0 0 31,-6 7 0-31,1 1 1 0,-4 6-1 16,-4 1 0-16,-4-3-1 16,-1 3 1-16,-1-1 0 15,2 1 0-15,4-4-1 16,2-1 0-16,0 0 0 16,3-1 1-16,2-1-1 15,3-3 1-15,5-5-1 0,3 6 1 16,5-6 0-16,3 0 0 0,3-2 0 15,-4 0 0-15,2-2 0 16,-1 2 1-16,2-2-2 16,0-1 1-16,-2 3-1 15,3 3 0-15,-3-1-3 32,-3 0 1-17</inkml:trace>
  <inkml:trace contextRef="#ctx0" brushRef="#br3" timeOffset="54310.46">25870 13652 12 0,'-2'-8'6'0,"-6"16"3"0,8-8 0 16,0 0-9-16,0 0 1 0,-3 2 0 15,-2-2 0-15,2 4-2 16,-2-4 1 0,3 8 1-16,-4-1 0 0,3-1-1 15,1 4 1-15,-1 2-1 16,1-3 0-16,2 5 0 15,2-2 0-15,-2-3 0 16,3 1 0-16,2-5 0 16,1-1 1-16,-1-4 0 15,0-2 0-15,0-3 0 0,1-4 0 16,-1 0 0-16,-3-3 0 16,1 3 0-16,0 1 0 15,-3-1-1-15,0-3 0 16,-3 5 0-16,0 0 1 15,1 5-1-15,-1-1 0 0,1 3-1 32,-1 0 1-32,0 0 0 15,0 5 0-15,1-1 0 16,-1 4 0-16,3-6 0 16,0-2 0-16,0 2 0 15,0 1 0-15,3-3 0 0,-1 2 0 16,1-2 0-16,3 5 0 15,-4-3 0-15,-2-2 1 0,3 3-1 16,2 1 0-16,0 4 0 16,1-2 1-16,-1 4-1 15,-2 1 0-15,4 4 0 16,-4-6 1-16,-3-2 1 16,-3 3 1-16,-2 1-1 15,0 3 1-15,3 1 0 0,-7 1 1 16,-4-2-1-16,-3 0 1 15,0 0-3-15,1-2 1 16,1-3-1-16,1 1 0 16,8-3-4-16,2 0 0 15,11-2-8-15,5-8 1 0</inkml:trace>
  <inkml:trace contextRef="#ctx0" brushRef="#br3" timeOffset="55393.85">27177 13720 11 0,'0'-5'5'0,"0"5"5"15,0 0-3-15,0-3-6 16,0 3 0-16,-2 0 1 15,2 0 1-15,-3 3-4 0,1 0 1 16,-1 1 2-16,0 8 0 16,0-3-1-16,1 8 0 15,2-5 0-15,0-3 0 16,0 5 0-16,0 2 0 16,0 5-1-16,0 6 1 15,2-2 0-15,1 6 0 0,0 2-1 16,0 4 1-16,-3-1-1 15,0-3 1-15,0 0-1 16,0-5 1-16,0-2-1 16,0 0 0-16,2-5 0 15,-2 0 0-15,0-5 0 16,0-1 0 0,0-4 0-16,0-1 0 15,0-4-2 1,0 0 1-16,0-2-4 15,0-2 0-15,0-2-2 16,0 0 1-16</inkml:trace>
  <inkml:trace contextRef="#ctx0" brushRef="#br3" timeOffset="55925.24">27188 14132 8 0,'3'-15'4'0,"-3"-6"1"15,0 14 2-15,0 2-5 16,0-4 1-16,0-3 2 15,2 3 0-15,-2 0-6 0,3-1 0 0,2-2 4 16,0 3 1-16,1 4-2 16,-3 0 0-16,4 5-2 15,4 0 1-15,-1 2-1 16,1 4 1-16,2 0-1 16,3 4 0-16,-3 4 0 15,6-2 0-15,-1 2 0 16,-1 0 0-16,-2 3 0 0,1-4 0 15,-5 7 0-15,-1 1 0 16,-5-5 0-16,-5 1 0 16,-2 1 0-16,-6 1 1 15,-3 0-1-15,-4 0 1 32,-6-1-1-32,-3-1 0 0,-6-3 0 15,1 0 0-15,3-2 0 16,0-3 0-16,7-2 0 15,0-2 0-15,9 0-1 16,-1-3 1-16,3-2-4 16,3-2 1-16,5-3-4 15,3-2 1-15</inkml:trace>
  <inkml:trace contextRef="#ctx0" brushRef="#br3" timeOffset="56594.34">27513 14277 8 0,'0'-2'4'0,"5"0"1"16,-5 2 2-16,0 0-5 16,0 0 0-16,3 0 2 15,0 2 0-15,2 0-5 0,0 0 0 16,3 3 3-16,1 0 0 0,-2 0-1 15,1-1 0-15,0 4-1 16,0-2 1-16,-3 1-1 16,1 1 1-16,-3-2-1 15,-3 2 1-15,0-4 0 32,-6 3 0-32,0 1 0 15,1-2 0-15,-2-1-1 0,-2-2 0 16,4-1 0-16,-2 5 0 15,4-3 0-15,-3 2 1 32,6 0-2-32,3-3 1 15,3 1 0-15,-1 1 0 0,5 0 0 16,3-1 0-16,1 4 0 16,-4-4 0-16,6 3 0 15,-8-2 1-15,-3 4-1 16,1-1 1-16,-6-1-1 15,-6 2 1-15,1-2-1 16,-5 5 0 0,-4-1 0-16,-2-1 1 15,1-5-1-15,-1 1 0 0,-3-3 0 16,3 0 0-16,1-1-2 16,4-7 0-16,0 0-4 15,3-4 0-15</inkml:trace>
  <inkml:trace contextRef="#ctx0" brushRef="#br3" timeOffset="57541.96">27656 13475 13 0,'-10'-2'6'0,"-9"4"2"0,14 1 5 15,0-1-13-15,-4 2 0 16,2 4 0-16,-1 1 0 15,-1 1 0-15,2-4 0 16,2 1 0 0,-1 7 1-16,3 1-1 15,-2-8 1-15,5 0-1 16,0 2 0-16,5-2 0 16,1-2 1-16,2-3 0 15,-1-2 0-15,5 2 0 16,-5-2 0-16,1-4 0 15,0-1 1-15,0-2-1 0,-6 2 1 16,1 1-1-16,-3 4 0 0,-3-2-1 16,1-1 1-16,-3 1-1 15,0 2 1-15,-1-3-1 16,-2 1 0-16,1 2 0 16,4 0 1-16,-3 2-2 15,3 6 1-15,1-2 0 16,2 2 0-16,2-1 0 0,1-3 0 15,3-2 0-15,-3-2 0 16,4 3 0-16,-2-6 0 16,-2 1 0-16,0-5 0 15,-3 3 0-15,0-4 0 32,0 4 0-32,-3 4 1 0,0-2-1 15,-2-3 0-15,5 2 0 16,-7 3 1-16,7-2-1 15,-3 2 0-15,3 0 0 16,0 0 0-16,3 5 0 16,2 2 0-16,2 5 0 15,2-1 0-15,1 3 1 0,1 1 0 16,-3 1 1-16,-3 3 1 16,-5 0 0-16,-5 2 0 0,-9 5 1 15,1-7 0-15,-3 2-1 16,-3-3 0-16,7-1-1 15,-4-3 0-15,-3-2-3 32,6-3 1-32,0-7-11 15,5-8 0-15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10-26T22:00:26.884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22954 9394 9 0,'-5'0'4'0,"-6"-4"-3"0,11 4 4 0,-3 0-5 15,1 0 0-15,-3 2 0 16,-3 0 0-16,-3 6 0 15,-2 1 1-15,-5 7 0 16,-3-1 0-16,-6 3 0 16,0 9 1-16,-2 0 0 15,0 6 0-15,-3 0 0 0,-4 3 1 16,-2-1-1-16,4 0 0 16,2 0-2-16,3 1 1 0,3-6-4 15,2 3 0-15,3 3-2 16,0 1 0-16</inkml:trace>
  <inkml:trace contextRef="#ctx0" brushRef="#br0" timeOffset="516.11">22089 10462 6 0,'-3'15'3'0,"0"1"-3"0,3-9 3 15,-2 3-1-15,-1 3 0 16,-2 4 1-16,-3-1 1 16,-2 8-4-16,-4 4 0 15,-1 0 3-15,-4 8 0 0,1 6-1 16,-1 5 1-16,-2 5-2 16,-1-1 1-16,7 3-2 15,-1 0 0-15,2 8-2 16,2-6 1-16,-2-2-4 15,1 8 1-15</inkml:trace>
  <inkml:trace contextRef="#ctx0" brushRef="#br0" timeOffset="1078.58">21531 12388 22 0,'-16'29'11'0,"13"25"-14"16,3-42 21-16,0 4-19 0,0-2 1 15,-5 21 0-15,-1-2 0 16,4 5 0-16,-3 7 0 15,2 2 0-15,1-10 0 32,-4 29-1-32,1-5 0 0,0 5-1 15,2 0 0-15,3 5-2 16,0-3 1-16,0 5-3 16,3-5 1-16</inkml:trace>
  <inkml:trace contextRef="#ctx0" brushRef="#br0" timeOffset="1663.04">21917 14881 26 0,'-2'21'13'0,"12"-11"-18"16,-5-8 26-16,6 5-21 16,2 1 0-16,5 8 0 0,4 1 0 15,-1 1 0-15,5 8 0 16,6 0-1-16,5 5 1 15,-2 1-2-15,-1 6 0 0,5 2-4 16,4-5 0-16,2 5-1 16,-3-5 0-16</inkml:trace>
  <inkml:trace contextRef="#ctx0" brushRef="#br0" timeOffset="2347.27">23933 15505 16 0,'21'4'8'0,"40"-4"-9"16,-37-4 15-16,5 4-15 15,13-7 1-15,3 4-1 16,3-2 0-16,2 1-2 16,5 2 0-16,1-1-2 0,2 1 1 15</inkml:trace>
  <inkml:trace contextRef="#ctx0" brushRef="#br0" timeOffset="2917.26">26026 15387 19 0,'21'-9'9'0,"29"-10"-12"0,-31 12 19 16,5 2-16-16,7-2 0 16,6-5 0-16,0 0 1 15,5-2-1-15,3 1 0 0,9-4 0 0,-4 1 0 16,-5-3-1-16,2 5 1 15,-2-5-5-15,-2 5 1 16,-3 2-1-16,-4-3 0 31</inkml:trace>
  <inkml:trace contextRef="#ctx0" brushRef="#br0" timeOffset="3379.75">27775 14635 20 0,'24'-21'10'0,"9"-22"-14"0,-19 29 19 15,2-5-15-15,2-7 1 16,9-4 0-16,-1-1 0 16,-4-9-2-16,1 0 1 0,-1-7 1 15,-1 2 0-15,0-1-1 16,0-4 0-16,-3-2-1 16,6 3 1-16,-3-1-2 15,0 3 1-15,-5 3-5 16,1-1 0-16</inkml:trace>
  <inkml:trace contextRef="#ctx0" brushRef="#br0" timeOffset="3864.65">28459 12937 30 0,'-7'-19'15'0,"2"-26"-23"0,5 31 30 15,0-7-23 1,0-5 1-16,0-5 0 15,0-6 0-15,5-4 0 16,-5-3 0-16,0-3 0 16,-5 0 0-16,5-5 0 15,0 0 0-15,-3 6 0 16,-3-4 0-16,1-4 0 16,-2 7 0-16,-5-3-2 0,2 1 0 15,-1 2-5-15,4 0 0 16</inkml:trace>
  <inkml:trace contextRef="#ctx0" brushRef="#br0" timeOffset="4418.24">28095 11285 35 0,'-24'-28'17'0,"3"-26"-24"16,16 38 32-16,2-8-25 15,-11-9 1-15,4-5-1 0,-8-4 0 16,-4-3-1-16,-1-6 1 16,-7 1 0-16,1 1 1 0,-5 0-2 15,-3 2 1-15,2 5 0 16,4-1 0-16,2 1-3 15,-4 1 0-15,0 6-4 16,-5-2 0-16,4 4-2 16,-1 5 1-16</inkml:trace>
  <inkml:trace contextRef="#ctx0" brushRef="#br0" timeOffset="5018.07">26878 9825 38 0,'-30'-26'19'0,"1"-2"-30"15,24 21 40-15,-6-7-30 16,-10-3 1-16,-3-4 0 15,-7-3 0-15,-12 1 0 16,-4-8 1-16,-6 1 0 16,2-3 0-16,-12 0 0 0,-6-5 0 15,-2 1 0-15,-3 4 0 0,5-3-1 16,-2 9 0-16,-3 0 0 16,-1 4 0-16,2 2-3 15,4 2 1-15,10 2-4 16,-1 4 1-16,4 3-5 15,1 1 0-15</inkml:trace>
  <inkml:trace contextRef="#ctx0" brushRef="#br0" timeOffset="5565.95">24713 9162 26 0,'-39'-17'13'0,"-30"5"-9"0,53 6 20 0,-10-4-24 32,-9 1 1-32,-5-1 0 15,1 1 0-15,-6 2-1 16,-8 0 0-16,-5 5 0 15,-8-4 1-15,0 4-1 16,2 4 0-16,-7 4 0 0,2 0 0 16,3 1-1-16,0 3 1 0,5 4-4 15,8 0 0-15,8 0-5 16,5 5 1-16</inkml:trace>
  <inkml:trace contextRef="#ctx0" brushRef="#br0" timeOffset="19365.58">21822 15592 7 0,'-3'-3'3'0,"-2"-1"0"0,2 4 4 15,-2 0-7-15,0-2 1 16,-4 4 0-16,-1-4 0 31,-3-1-2-31,0 3 1 0,-1 0 1 16,1 3 0-16,0-1-1 16,-1 2 1-16,2 3 0 15,-4 1 0-15,0-2 0 16,3 4 1-16,2-1-1 15,3 1 1-15,6-3-1 16,2 2 1-16,5-4-1 0,2-1 0 0,4 2-1 16,2-4 1-16,3 5-1 15,5-3 0-15,1-2 1 16,-1 6 0-16,-2-1-1 16,-1 0 0-16,-8-2 1 15,-2 1 0-15,-8 2 0 31,-5 6 1-31,-8 3 0 0,-5-1 0 16,-6 3 1-16,-3-6 0 16,-2 7 0-16,-3-7 0 15,0-1-1-15,6-2 0 16,2-3-1-16,5 2 1 16,7-6-2-16,3-3 0 15,4-3-5-15,5 3 1 0,11-5-5 16,2-6 1-16</inkml:trace>
  <inkml:trace contextRef="#ctx0" brushRef="#br0" timeOffset="20123.03">21944 15583 11 0,'0'0'5'0,"0"-3"5"0,0 3 2 0,0 0-11 15,-3 3 1-15,0-1 0 32,-2 5 1-32,-1 7-4 15,-1 0 1-15,-1 5 2 0,-3 2 0 16,3-2-1-16,0 7 1 15,3-5-1-15,2 7 0 16,1-4 0-16,2 1 1 16,2-1 0-16,3-5 0 15,4 2-1-15,1-2 1 0,4-5-1 16,1 0 1-16,4-5-2 16,-3-4 1-16,2-2-3 15,-2-3 0-15,0-6-6 16,-3 2 0-16</inkml:trace>
  <inkml:trace contextRef="#ctx0" brushRef="#br0" timeOffset="20354.75">21806 15747 11 0,'8'-2'5'0,"13"-10"8"16,-16 5-2-16,4 5-10 0,1-4 1 15,6 0 0-15,5-1 1 16,3 2-4-16,0 0 1 16,-3 3 0-16,0 2 1 15,-2 0-7-15,-7 2 1 0</inkml:trace>
  <inkml:trace contextRef="#ctx0" brushRef="#br0" timeOffset="21085.45">22052 15985 9 0,'5'-6'4'0,"6"-3"3"15,-8 5-1-15,2-1-4 16,-3-2 1-16,3 0 1 16,1 4 0-16,0-8-5 15,1 1 0-15,1-6 3 16,0 1 1-16,2-3-2 15,2-3 1-15,-2 2-1 0,1 5 1 16,-4-3-2-16,1 6 1 16,1 1-1-16,-4 1 1 0,0 2-1 15,3 4 1-15,-3-1-1 16,0 2 0-16,0 2 1 16,1-3 0-16,5 0-1 15,-6 3 1-15,0-2-1 16,3 2 1-16,0 2-1 15,3-2 1-15,-3-2-1 16,-1 2 1-16,2 0-1 0,-7 0 0 16,1 2 0-16,-3 6 1 15,-3 3-1-15,1 3 0 32,-1 1 0-32,-3-1 1 0,4 7 0 15,-1-2 1-15,3-5-1 16,0 5 0-16,5-1 1 15,1-3 0-15,4-3-1 16,4-6 1-16,1 1-2 16,4-4 1-16,0 2-1 15,-1-10 0-15,1 2-8 0,-4-1 0 16,1-3-1-16,-5-1 1 16</inkml:trace>
  <inkml:trace contextRef="#ctx0" brushRef="#br0" timeOffset="21569.97">22611 15773 18 0,'-6'0'9'0,"-2"19"-9"16,5-17 14-16,1 3-12 16,-3 1 0-16,-1 9 0 15,-2-3 1-15,3 2-4 16,3 0 1-16,2-3 2 16,0 4 0-16,2-1-1 15,8 0 1-15,-1-5 0 0,1-1 0 16,1-6-1-16,2 2 0 15,0-8-1-15,-3-6 1 16,1-6-1-16,0-1 1 16,0-2-1-16,-1 1 0 15,-2 1 0-15,0 1 1 0,-3 9-1 32,0-1 1-32,-2 8-1 15,0 6 0-15,0 3 1 16,-1 3 1-16,1 2-1 15,2 0 1-15,3 0 0 16,3 2 0-16,2-6-1 16,2 2 1-16,1-5-2 0,3-5 1 0,0-2-6 15,-1-5 1-15,-2-4-6 16,2 2 0-16</inkml:trace>
  <inkml:trace contextRef="#ctx0" brushRef="#br0" timeOffset="22085.64">23073 15751 22 0,'-13'8'11'0,"-5"11"-7"15,10-15 13-15,-1 6-16 16,-1 1 1-16,2 3 1 16,-2 3 1-16,5-1-5 15,-1 1 1-15,6 2 2 0,0-1 1 16,6-3-1-16,4-3 0 16,6-3-1-16,0 3 1 15,-1-10-2-15,4-4 1 0,2-3-1 16,3-5 1-16,0-4-1 15,-1-5 0-15,-1-6-1 16,-4-1 1-16,-2 2-1 16,-3 6 1-16,-2 1-1 15,-3 3 1-15,-3 4 0 32,-5 3 0-32,0 3-1 0,-3 4 1 15,1 7 0-15,2 9 1 16,0 1-1-16,2 4 0 15,1 5 0-15,3-1 1 16,-1-4-1-16,2 6 1 16,2-13-2-16,-1 0 1 0,-3-7-2 15,3 3 1-15,-3-4-6 16,0-3 0-16,-2-3-2 16,-3 0 0-16</inkml:trace>
  <inkml:trace contextRef="#ctx0" brushRef="#br0" timeOffset="22270.16">23248 15907 24 0,'-13'-3'12'0,"7"3"-9"0,6 0 20 0,3-4-21 15,3-4 1-15,1 2 0 16,7 1 1-16,1-2-5 16,1-2 0-16,5 4 3 15,6-2 0-15,-4 0-1 16,1 2 0-16,-3 2-4 15,-4 1 1-15,-4 2-8 0,-3 0 0 16</inkml:trace>
  <inkml:trace contextRef="#ctx0" brushRef="#br0" timeOffset="23776.57">23529 15904 19 0,'2'-14'9'0,"-2"-2"0"15,0 16 7-15,0 0-14 16,0-7 0-16,0 7 1 15,-2 0 1-15,-1 7-5 16,0-2 1-16,0 2 2 0,1 7 1 16,-1 0-2-16,1 3 1 15,-1-4-1 1,0-3 0-16,3 2 0 16,3-5 0-16,2-1-1 15,0 2 1-15,4-8 0 16,1 0 0-16,1 4-1 15,2-8 1-15,0-4-1 16,0-3 1-16,-2-3-1 16,-1 4 1-16,1-1-1 0,-3 1 0 15,-3 6 0-15,1 1 0 16,-4 3-1-16,1 3 1 16,-1 3 0-16,3 6 1 15,1-2-1-15,0 1 1 0,1-1-1 16,4-5 0-16,-1-1 1 15,7-2 0-15,-5 4-1 16,4-6 1-16,3 2 0 16,-3-2 0-16,2-2-1 15,3-6 1-15,-5-3-1 16,0-3 1-16,-3-5-1 16,-2 7 0-16,-1-5 0 0,-2-1 0 31,1-1 0-31,-7 5 0 0,3 5 0 15,-2 1 0-15,-1 4 0 16,4-3 0-16,-1 2 0 16,0-2 1-16,3 5-1 15,-2 2 1-15,-1 2-1 16,3 2 0-16,-3 6 0 16,1-1 1-16,-4 5-1 0,1 3 0 15,-3-1 0-15,0 1 0 16,0 2 0-16,0-5 1 15,2 0-1-15,1-3 0 16,2-1 0-16,3-1 1 0,3-1-1 16,2-6 0-16,3-2 0 31,0 0 1-31,2 4-1 16,1-4 1-16,2-6-1 15,-2-6 0-15,2 3 0 16,-3-8 1-16,0 3-1 0,-1 2 0 15,-7-2 0-15,-2-3 0 16,-5 8-1-16,-3-1 1 16,-5 4 0-16,-4 1 0 0,-1 10 0 15,2-3 0-15,-3 5 0 16,4 0 0-16,-2 2 0 16,4 5 0-16,0-2-1 15,3 3 1-15,2-2 0 16,5-3 0-16,2 0 0 15,2-1 0-15,3-3 0 0,7 6 0 16,2-4 0-16,1-4 1 16,-4-1-1-16,1-6 0 15,-1 3 0-15,0-2 1 0,1-12-1 16,0 4 1-16,-3-6-1 16,-6-1 0-16,-2 1 0 31,-2-5 0-31,-6 0 0 15,-3 6 0-15,-3 4-1 16,-2 4 1-16,1 0 0 16,-2 7 0-16,4 7 0 15,3 0 0-15,-1 4 0 0,1 4 0 16,2-1 0-16,-3 5 0 16,3-1-1-16,0-8 1 15,15 1 0 1,7-3 0-16,1-1 0 15,4-3 0-15,2-4 0 16,0-4 0-16,0-1 0 16,1-9 0-16,-1-3 0 15,-3-6 0 1,0-5 0-16,-2-5 0 16,-5 7 0-16,-3-5 0 15,-3-2-1-15,-5 3 1 16,0 2 0-16,-6 2 0 15,-4 2 0-15,-6 8 0 0,-3 8 0 16,-2 6 0 0,-5 26 0-1,1 6 0-15,5 5 1 16,1 10 0-16,6-3 2 16,2-1 0-16,8 3 0 0,3-1 0 15,5-3 0-15,6-10 0 16,0-6-2-16,-1-3 1 15,6-9-15-15,7-8 1 0,1-4-3 16,21-25 0-16</inkml:trace>
  <inkml:trace contextRef="#ctx0" brushRef="#br0" timeOffset="24808.52">25380 15757 22 0,'-2'-8'11'0,"-1"8"-6"15,3 0 11-15,-2 5-13 16,-1 0 1-16,0 9 1 16,0 2 0-16,0 6-6 15,3 3 0-15,0 4 4 16,0-2 0-16,3-5-1 15,0-3 0-15,3 0-1 0,-1-5 0 16,2-7-4-16,7-1 1 16,5 2-8-16,-4-8 0 15</inkml:trace>
  <inkml:trace contextRef="#ctx0" brushRef="#br0" timeOffset="24961.91">25280 15580 16 0,'-9'-3'8'0,"15"9"-8"0,-6-6 3 16,6-3-9-16,1 3 0 0</inkml:trace>
  <inkml:trace contextRef="#ctx0" brushRef="#br0" timeOffset="26330.41">25740 15759 22 0,'-8'-10'11'0,"-5"10"-12"0,8 0 22 15,-3-2-20-15,-3 2 1 16,-2 4 0-16,-5 4 0 16,1-1-2-16,1 9 0 0,4 1 2 15,1 4 0-15,3 0-1 16,0 3 0-16,2-3 0 15,-1 5 0-15,2-7-1 16,2-3 1-16,3-2-1 0,5-5 1 16,5-6 0-16,1 3 0 31,8-8 0-31,2-9 1 0,3-11-1 16,2-6 0-16,1-12-1 15,-4 5 1-15,1-3-1 16,2-2 1-16,-2 3-2 15,-3 8 1-15,-2-1 0 16,-3 2 0-16,-6 11 0 16,1 3 0-16,-3 4 0 0,-5 4 0 15,-3 6 0-15,-3 0 0 16,-2 4 0-16,-3 6 1 16,-3 6-1-16,4 1 0 15,-2 6 1-15,4 0 0 16,0 1 0-16,0 0 0 15,-1 6 0-15,6-4 0 0,6 2 0 16,-1-4 1-16,3-5-1 16,5 2 0-16,0-2-1 15,3 0 1-15,0-10-1 16,-3-4 1-16,0-5-1 16,1-5 1-16,1-4-1 0,-1-6 0 31,-4-6 0-31,1-5 1 0,-6 5-1 15,0-2 1-15,-5 4-1 16,-2 3 0-16,-3 1 0 16,0 6 0-16,-1 4 0 15,3 3 0-15,-2 6-1 16,2 8 1-16,1 9-1 16,-1 0 1-16,3 3 0 0,0 0 0 15,0 4 0-15,0-2 1 16,5-5-1-16,1-9 1 15,5-5-1-15,4-2 1 16,6-13-1-16,3-3 1 16,3-8 0-16,-1-5 0 0,-2 5-1 31,-3 1 0-31,-3 3 0 16,-4 6 0-16,-7 7 0 15,-1 7 0-15,-6 7-1 16,-3 4 1-16,0-2 0 15,1-2 0-15,-3 9 0 16,0-7 0-16,2-4 1 0,3-4 0 16,3-3 0-16,2-6 0 0,2-3 0 15,9-6 0-15,6-7 0 16,1 0 0-16,4 3-1 16,-6-3 1-16,-2 7-2 15,-1 5 1-15,-2 5 0 16,-5 6 0-16,-1 8 0 15,-2 0 0-15,-5 9 0 0,-3-3 0 16,0 9 0-16,0-9 1 16,0-3-2-16,0-6 0 15,0 0-6-15,2-6 1 16,3-6-8-16,6-1 1 16</inkml:trace>
  <inkml:trace contextRef="#ctx0" brushRef="#br0" timeOffset="26830.89">26592 15580 26 0,'2'-7'13'15,"-4"17"-2"-15,2-10 14 0,0 0-23 16,0-3 0-16,0 3 2 15,-3 5 0-15,1 2-4 16,-4 11 0 0,1 22 4 15,0 5 0-31,0-3-2 0,5 1 1 16,0-6-3-16,0-1 1 15,5-6-2-15,-3-1 1 16,1-8-3-16,-1-10 0 15,1-3-1-15,-3-6 0 16,0-2-1-16,-3-2 1 16,1-10-1-16,-1 3 1 0,1-3 1 15,-3-3 0-15,5-3 3 16,-3 8 0-16,0 1 2 16,3-1 1-16,3 3 0 15,0 1 0-15,7-2 1 16,3 4 0-16,3 1-1 15,5 1 0-15,3 2-1 0,5 2 0 0,-5-2-1 16,-3 3 1-16,-8-1-3 16,3 0 0-16,-2 0-8 15,-7-2 0-15,9-2-3 16,-3-2 1-16</inkml:trace>
  <inkml:trace contextRef="#ctx0" brushRef="#br0" timeOffset="27046.72">26878 15730 26 0,'0'0'13'0,"0"10"-2"0,0-8 19 15,0 5-27-15,0 3 1 16,-3 4 2-16,0 7 1 16,3-2-9-16,-3 4 1 0,-2 1 4 15,5-3 1-15,0-2-3 16,0 0 1-16,0-10-7 15,5-4 1-15,1-1-8 16,2-8 0-16,-1-1-1 16,5-7 0-16</inkml:trace>
  <inkml:trace contextRef="#ctx0" brushRef="#br0" timeOffset="27209.34">26914 15660 35 0,'-7'-29'17'0,"-1"8"-16"16,5 17 33-16,0-4-32 15,0 2 0-15,1 6 0 16,2 0 0-16,0 0-3 16,2-3 0-16,-2 3 0 0,6-4 1 15,0 4-10-15,1 7 0 16,1-1-2-16,0 9 1 16</inkml:trace>
  <inkml:trace contextRef="#ctx0" brushRef="#br0" timeOffset="27579.12">26992 15857 24 0,'0'19'12'0,"5"5"-8"16,0-20 18-16,0 4-18 15,3-1 0-15,0-3 2 0,6-4 1 16,1-2-9-16,3 0 1 0,4-10 6 15,-4-5 1-15,1 1-3 16,-6-8 1-16,-2 3-2 16,-9 3 0-16,-2 1 0 15,-7 3 0-15,-2 4-2 16,-4 3 1-16,2 10 0 16,1 4 0-16,2 9 0 0,0 0 1 15,3 8-1-15,2 0 0 16,11-1 0-16,3 1 0 15,4-3-1-15,7-5 1 16,-4-1-2-16,3-6 0 16,3-6-5-16,8-6 1 15,0-4-9 1,-6 0 0-16,0-7-1 16,-4-3 1-16</inkml:trace>
  <inkml:trace contextRef="#ctx0" brushRef="#br0" timeOffset="28164.06">27478 15345 25 0,'-5'-14'12'0,"2"11"-5"16,3 3 21-16,0 0-25 15,-2 3 0-15,-1 9 2 16,-2 6 1-16,-1 8-6 15,3 5 0 1,-2 8 5-16,0-3 0 16,0 9-1-16,-1 0 0 15,4 1 0-15,-1 4 0 16,3-11-1-16,0 0 0 16,3-7-1-16,-1-8 1 15,1-8-1-15,3-4 0 16,-1-7-1-16,2-10 1 0,2-4-1 15,1-10 0-15,1 5-1 16,-1-3 0-16,4 1 0 16,-1 7 0-16,-2-3-1 15,4 0 1-15,1 9 0 16,-2-1 0-16,-7 4 0 0,4 4 0 16,-3-1-1-16,-3-3 1 0,-2 9 0 15,-6 0 1-15,-2 3-1 16,-3 3 0-16,-3 1 0 15,-2-5 0-15,0 4 0 16,2 1 0-16,3-2 0 16,1 1 0-16,4-6 0 31,3 3 0-31,8 2 0 0,2 0 1 16,6-5 0-16,-2 1 1 15,1-6-1-15,4-1 1 16,-1 4-1-16,8-7 1 15,1 5-11-15,-6-3 0 16,3-2-9-16,-11-7 1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78BFC-CA61-4AE8-B4F8-93F47F8DB505}" type="datetimeFigureOut">
              <a:rPr lang="en-GB" smtClean="0"/>
              <a:t>28/03/2023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99223E-78C4-4709-A902-495F524F02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914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‹#›</a:t>
            </a:fld>
            <a:endParaRPr lang="nl-B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0FC18F-46BA-475A-88B6-AAA083FFD8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41" y="9183"/>
            <a:ext cx="4565748" cy="137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740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70467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82810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32080" y="6346190"/>
            <a:ext cx="401320" cy="365125"/>
          </a:xfrm>
        </p:spPr>
        <p:txBody>
          <a:bodyPr/>
          <a:lstStyle/>
          <a:p>
            <a:fld id="{41A24C6A-03AA-4249-9D4B-23D8840C23E8}" type="slidenum">
              <a:rPr lang="nl-BE" smtClean="0"/>
              <a:pPr/>
              <a:t>‹#›</a:t>
            </a:fld>
            <a:endParaRPr lang="nl-B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E5CD46-99A7-40E2-A563-1307936807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6159560"/>
            <a:ext cx="2286000" cy="69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19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2018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53899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83422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0329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32846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4235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46438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4892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toon.calders@uantwerpen.be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customXml" Target="../ink/ink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customXml" Target="../ink/ink3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customXml" Target="../ink/ink4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ustomXml" Target="../ink/ink7.xml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customXml" Target="../ink/ink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Inleiding tot Programmeren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199322"/>
          </a:xfrm>
        </p:spPr>
        <p:txBody>
          <a:bodyPr>
            <a:normAutofit/>
          </a:bodyPr>
          <a:lstStyle/>
          <a:p>
            <a:r>
              <a:rPr lang="nl-BE" dirty="0"/>
              <a:t>Toon Calders</a:t>
            </a:r>
          </a:p>
          <a:p>
            <a:r>
              <a:rPr lang="nl-BE" dirty="0">
                <a:hlinkClick r:id="rId2"/>
              </a:rPr>
              <a:t>toon.calders@uantwerpen.be</a:t>
            </a:r>
            <a:endParaRPr lang="nl-BE" dirty="0"/>
          </a:p>
          <a:p>
            <a:endParaRPr lang="nl-BE" dirty="0"/>
          </a:p>
          <a:p>
            <a:r>
              <a:rPr lang="nl-BE" sz="3500" dirty="0"/>
              <a:t>Les 7a: Vervolg klassen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0805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Deepcopy werkt ook bij klassen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De functies copy en deepcopy uit de module copy kunnen ook voor zelf-gedefiniëerde klassen gebruikt worden</a:t>
            </a:r>
          </a:p>
          <a:p>
            <a:pPr lvl="1"/>
            <a:r>
              <a:rPr lang="nl-BE" dirty="0"/>
              <a:t>copy maakt een ondiepe kopij (nieuw object, maar member variabelen refereren naar dezelfde objecten)</a:t>
            </a:r>
          </a:p>
          <a:p>
            <a:pPr lvl="1"/>
            <a:r>
              <a:rPr lang="nl-BE" dirty="0"/>
              <a:t>deepcopy maakt een diepe kopij</a:t>
            </a:r>
          </a:p>
          <a:p>
            <a:pPr lvl="1"/>
            <a:r>
              <a:rPr lang="nl-BE" dirty="0"/>
              <a:t>Deze functies maken gebruik van “meta-informatie”; dat is: informatie over het programma zelf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C01C7D-7BD3-4086-8D30-279D55895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10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67888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Voorbeeld: copy en deepcopy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842" y="2293145"/>
            <a:ext cx="4836319" cy="227171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131B4B-AECE-4171-9284-8AEC71FD0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11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00518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Voorbeeld: copy en deepcopy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8985" y="1837773"/>
            <a:ext cx="2234198" cy="10494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841" y="3123790"/>
            <a:ext cx="3907631" cy="17859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4321" y="4144719"/>
            <a:ext cx="2207419" cy="66436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/>
              <p14:cNvContentPartPr/>
              <p14:nvPr/>
            </p14:nvContentPartPr>
            <p14:xfrm>
              <a:off x="4739700" y="4196340"/>
              <a:ext cx="1888920" cy="58617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730340" y="4186979"/>
                <a:ext cx="1907640" cy="604893"/>
              </a:xfrm>
              <a:prstGeom prst="rect">
                <a:avLst/>
              </a:prstGeom>
            </p:spPr>
          </p:pic>
        </mc:Fallback>
      </mc:AlternateContent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EE43D3-27AD-4545-9049-C98493EE6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12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33166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Voorbeeld: copy en deepcopy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8985" y="1837773"/>
            <a:ext cx="2234198" cy="10494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246" y="3292641"/>
            <a:ext cx="3843338" cy="17430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6967" y="4300509"/>
            <a:ext cx="2243138" cy="69294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/>
              <p14:cNvContentPartPr/>
              <p14:nvPr/>
            </p14:nvContentPartPr>
            <p14:xfrm>
              <a:off x="4789110" y="4386960"/>
              <a:ext cx="2149200" cy="56835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779750" y="4377601"/>
                <a:ext cx="2167920" cy="587067"/>
              </a:xfrm>
              <a:prstGeom prst="rect">
                <a:avLst/>
              </a:prstGeom>
            </p:spPr>
          </p:pic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97110B-921E-4F33-8B94-BF881FFF3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13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6013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Voorbeeld: copy en deepcopy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8985" y="1837773"/>
            <a:ext cx="2234198" cy="10494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1054" y="2893418"/>
            <a:ext cx="3829050" cy="18502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4280" y="4013044"/>
            <a:ext cx="2171700" cy="66436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/>
              <p14:cNvContentPartPr/>
              <p14:nvPr/>
            </p14:nvContentPartPr>
            <p14:xfrm>
              <a:off x="4809424" y="4082366"/>
              <a:ext cx="2208330" cy="51840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00064" y="4073006"/>
                <a:ext cx="2227051" cy="53712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DA560B-29D5-473A-85DE-A9231C581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14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3556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Deepcopy is subtiel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674" y="2020368"/>
            <a:ext cx="6148490" cy="33302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5431" y="2020368"/>
            <a:ext cx="4076229" cy="2678277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AB5E776-784B-4D80-9BFF-DE4A42FEA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15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0022909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Deepcopy is subtiel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745336" y="3873787"/>
              <a:ext cx="4540860" cy="15049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35976" y="3864426"/>
                <a:ext cx="4559581" cy="1523702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653" y="2372813"/>
            <a:ext cx="2848728" cy="11578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2901" y="2766196"/>
            <a:ext cx="2232770" cy="32510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Ink 6"/>
              <p14:cNvContentPartPr/>
              <p14:nvPr/>
            </p14:nvContentPartPr>
            <p14:xfrm>
              <a:off x="7658940" y="3645270"/>
              <a:ext cx="1776870" cy="162324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649579" y="3635910"/>
                <a:ext cx="1795593" cy="164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Ink 7"/>
              <p14:cNvContentPartPr/>
              <p14:nvPr/>
            </p14:nvContentPartPr>
            <p14:xfrm>
              <a:off x="7320900" y="3304800"/>
              <a:ext cx="2516670" cy="251991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311539" y="3295440"/>
                <a:ext cx="2535392" cy="2538629"/>
              </a:xfrm>
              <a:prstGeom prst="rect">
                <a:avLst/>
              </a:prstGeom>
            </p:spPr>
          </p:pic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547CEB-BBE1-4006-8B5C-5D8613F98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16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1463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Overerving (</a:t>
            </a:r>
            <a:r>
              <a:rPr lang="nl-BE" i="1" dirty="0" err="1"/>
              <a:t>Inheritance</a:t>
            </a:r>
            <a:r>
              <a:rPr lang="nl-BE" dirty="0"/>
              <a:t>)		*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BE" dirty="0"/>
              <a:t>We kunnen klassen afleiden van een andere klasse</a:t>
            </a:r>
          </a:p>
          <a:p>
            <a:pPr lvl="1"/>
            <a:r>
              <a:rPr lang="nl-BE" dirty="0"/>
              <a:t>“kopiëren” van functionaliteit</a:t>
            </a:r>
          </a:p>
          <a:p>
            <a:pPr lvl="1"/>
            <a:r>
              <a:rPr lang="nl-BE" dirty="0"/>
              <a:t>We kunnen objecten van de nieuwe klasse gebruiken alsof ze een instantie zijn van de oude klasse</a:t>
            </a:r>
          </a:p>
          <a:p>
            <a:r>
              <a:rPr lang="nl-BE" dirty="0"/>
              <a:t>B afgeleid van A: B is subklasse van superklasse A</a:t>
            </a:r>
          </a:p>
          <a:p>
            <a:r>
              <a:rPr lang="nl-BE" dirty="0"/>
              <a:t>We kunnen ook methods overschrijven door ze te herdefiniëren</a:t>
            </a:r>
          </a:p>
          <a:p>
            <a:pPr lvl="1"/>
            <a:r>
              <a:rPr lang="nl-BE" dirty="0"/>
              <a:t>Indien het gedrag anders dient te zijn voor de subklasse</a:t>
            </a:r>
          </a:p>
          <a:p>
            <a:pPr lvl="1"/>
            <a:r>
              <a:rPr lang="nl-BE" dirty="0"/>
              <a:t>We kunnen nog steeds aan de oude functie via de aanroep: </a:t>
            </a:r>
            <a:br>
              <a:rPr lang="nl-BE" dirty="0"/>
            </a:br>
            <a:r>
              <a:rPr lang="nl-BE" i="1" dirty="0"/>
              <a:t>naam van superklasse</a:t>
            </a:r>
            <a:r>
              <a:rPr lang="nl-BE" dirty="0"/>
              <a:t>.</a:t>
            </a:r>
            <a:r>
              <a:rPr lang="nl-BE" i="1" dirty="0"/>
              <a:t>naam van functie</a:t>
            </a: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EA7CD5-3E6A-424F-BB5F-6828CE3B3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17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853594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Overerving				*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3473" y="2058773"/>
            <a:ext cx="2636604" cy="3653943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3713845" y="3210916"/>
            <a:ext cx="613706" cy="21945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350"/>
          </a:p>
        </p:txBody>
      </p:sp>
      <p:sp>
        <p:nvSpPr>
          <p:cNvPr id="14" name="Rounded Rectangular Callout 13"/>
          <p:cNvSpPr/>
          <p:nvPr/>
        </p:nvSpPr>
        <p:spPr>
          <a:xfrm>
            <a:off x="5808879" y="3298396"/>
            <a:ext cx="2316005" cy="460635"/>
          </a:xfrm>
          <a:prstGeom prst="wedgeRoundRectCallout">
            <a:avLst>
              <a:gd name="adj1" fmla="val -95416"/>
              <a:gd name="adj2" fmla="val -52588"/>
              <a:gd name="adj3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350" dirty="0">
                <a:solidFill>
                  <a:schemeClr val="tx1"/>
                </a:solidFill>
              </a:rPr>
              <a:t>Subklasse van dier</a:t>
            </a:r>
          </a:p>
        </p:txBody>
      </p:sp>
      <p:sp>
        <p:nvSpPr>
          <p:cNvPr id="15" name="Oval 14"/>
          <p:cNvSpPr/>
          <p:nvPr/>
        </p:nvSpPr>
        <p:spPr>
          <a:xfrm>
            <a:off x="3636121" y="4071366"/>
            <a:ext cx="613706" cy="21945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35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A84D5A-EA89-4162-9721-8BAFD4B6A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18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3094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Overerving				*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3473" y="2058773"/>
            <a:ext cx="2636604" cy="36539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2119" y="5072805"/>
            <a:ext cx="850106" cy="585788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4137765" y="5279289"/>
            <a:ext cx="2674354" cy="9097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4190391" y="5548122"/>
            <a:ext cx="2621728" cy="2862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3713845" y="3210916"/>
            <a:ext cx="613706" cy="21945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350"/>
          </a:p>
        </p:txBody>
      </p:sp>
      <p:sp>
        <p:nvSpPr>
          <p:cNvPr id="14" name="Rounded Rectangular Callout 13"/>
          <p:cNvSpPr/>
          <p:nvPr/>
        </p:nvSpPr>
        <p:spPr>
          <a:xfrm>
            <a:off x="5808879" y="3298396"/>
            <a:ext cx="2316005" cy="460635"/>
          </a:xfrm>
          <a:prstGeom prst="wedgeRoundRectCallout">
            <a:avLst>
              <a:gd name="adj1" fmla="val -95416"/>
              <a:gd name="adj2" fmla="val -52588"/>
              <a:gd name="adj3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350" dirty="0">
                <a:solidFill>
                  <a:schemeClr val="tx1"/>
                </a:solidFill>
              </a:rPr>
              <a:t>Subklasse van dier</a:t>
            </a:r>
          </a:p>
        </p:txBody>
      </p:sp>
      <p:sp>
        <p:nvSpPr>
          <p:cNvPr id="15" name="Oval 14"/>
          <p:cNvSpPr/>
          <p:nvPr/>
        </p:nvSpPr>
        <p:spPr>
          <a:xfrm>
            <a:off x="3636121" y="4071366"/>
            <a:ext cx="613706" cy="21945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35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F6D649-A7EA-42C2-BC3C-BC98A6C57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19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0600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zagen we vorige keer?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Klassen: zelf datatypes maken in Python</a:t>
            </a:r>
          </a:p>
          <a:p>
            <a:pPr lvl="1"/>
            <a:r>
              <a:rPr lang="nl-BE" dirty="0" err="1"/>
              <a:t>Self</a:t>
            </a:r>
            <a:endParaRPr lang="nl-BE" dirty="0"/>
          </a:p>
          <a:p>
            <a:pPr lvl="1"/>
            <a:r>
              <a:rPr lang="nl-BE" dirty="0" err="1"/>
              <a:t>Methods</a:t>
            </a:r>
            <a:endParaRPr lang="nl-BE" dirty="0"/>
          </a:p>
          <a:p>
            <a:pPr lvl="1"/>
            <a:r>
              <a:rPr lang="nl-BE" dirty="0"/>
              <a:t>__</a:t>
            </a:r>
            <a:r>
              <a:rPr lang="nl-BE" dirty="0" err="1"/>
              <a:t>init</a:t>
            </a:r>
            <a:r>
              <a:rPr lang="nl-BE" dirty="0"/>
              <a:t>__</a:t>
            </a:r>
          </a:p>
          <a:p>
            <a:pPr lvl="1"/>
            <a:endParaRPr lang="nl-BE" dirty="0"/>
          </a:p>
          <a:p>
            <a:pPr lvl="1"/>
            <a:endParaRPr lang="nl-BE" dirty="0"/>
          </a:p>
          <a:p>
            <a:pPr lvl="1"/>
            <a:endParaRPr lang="nl-BE" dirty="0"/>
          </a:p>
          <a:p>
            <a:pPr lvl="1"/>
            <a:r>
              <a:rPr lang="nl-BE" dirty="0"/>
              <a:t>Runtime testen van type, klasse</a:t>
            </a:r>
          </a:p>
          <a:p>
            <a:pPr lvl="1"/>
            <a:r>
              <a:rPr lang="nl-BE" dirty="0" err="1"/>
              <a:t>Deepcopy</a:t>
            </a:r>
            <a:r>
              <a:rPr lang="nl-BE" dirty="0"/>
              <a:t> bij klassen</a:t>
            </a:r>
          </a:p>
          <a:p>
            <a:pPr lvl="1"/>
            <a:r>
              <a:rPr lang="nl-BE" dirty="0" err="1"/>
              <a:t>Inheritance</a:t>
            </a:r>
            <a:endParaRPr lang="nl-BE" dirty="0"/>
          </a:p>
          <a:p>
            <a:pPr lvl="1"/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</a:t>
            </a:fld>
            <a:endParaRPr lang="nl-BE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6784A5-EE11-8AC1-2D63-CE654B5DA0CF}"/>
              </a:ext>
            </a:extLst>
          </p:cNvPr>
          <p:cNvSpPr txBox="1">
            <a:spLocks/>
          </p:cNvSpPr>
          <p:nvPr/>
        </p:nvSpPr>
        <p:spPr>
          <a:xfrm>
            <a:off x="838200" y="364603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dirty="0"/>
              <a:t>Vervolg klassen</a:t>
            </a:r>
          </a:p>
        </p:txBody>
      </p:sp>
    </p:spTree>
    <p:extLst>
      <p:ext uri="{BB962C8B-B14F-4D97-AF65-F5344CB8AC3E}">
        <p14:creationId xmlns:p14="http://schemas.microsoft.com/office/powerpoint/2010/main" val="34127174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Polymorfisme			*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Polymorfisme: gelijkvormigheid in interface tussen verschillende klassen, maar met een verschillende implementatie: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We hoeven in dit geval zelfs niet te weten tot welke klasse het object x uit de lijst L behoort, zolang ze maar dezelfde methodes implementeren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2083" y="2991461"/>
            <a:ext cx="6068406" cy="888707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7FD019-BEE9-4DD1-92B3-951EC363F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20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940988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Samenvatting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i="1" dirty="0"/>
              <a:t>Klassen</a:t>
            </a:r>
            <a:r>
              <a:rPr lang="nl-BE" dirty="0"/>
              <a:t> groeperen data en code</a:t>
            </a:r>
          </a:p>
          <a:p>
            <a:r>
              <a:rPr lang="nl-BE" dirty="0"/>
              <a:t>Een </a:t>
            </a:r>
            <a:r>
              <a:rPr lang="nl-BE" i="1" dirty="0"/>
              <a:t>instantie</a:t>
            </a:r>
            <a:r>
              <a:rPr lang="nl-BE" dirty="0"/>
              <a:t> van een klasse is een </a:t>
            </a:r>
            <a:r>
              <a:rPr lang="nl-BE" i="1" dirty="0"/>
              <a:t>object</a:t>
            </a:r>
          </a:p>
          <a:p>
            <a:r>
              <a:rPr lang="nl-BE" dirty="0"/>
              <a:t>Variabelen </a:t>
            </a:r>
            <a:r>
              <a:rPr lang="nl-BE" i="1" dirty="0"/>
              <a:t>refereren</a:t>
            </a:r>
            <a:r>
              <a:rPr lang="nl-BE" dirty="0"/>
              <a:t> naar objecten (net zoals bij lijsten, dicts, ...)</a:t>
            </a:r>
          </a:p>
          <a:p>
            <a:r>
              <a:rPr lang="nl-BE" dirty="0"/>
              <a:t>Dit staat ons toe meer gestructureerd, modulair te programmeren</a:t>
            </a:r>
          </a:p>
          <a:p>
            <a:pPr lvl="1"/>
            <a:r>
              <a:rPr lang="nl-BE" dirty="0"/>
              <a:t>Leesbaardere code</a:t>
            </a:r>
          </a:p>
          <a:p>
            <a:pPr lvl="1"/>
            <a:r>
              <a:rPr lang="nl-BE" dirty="0"/>
              <a:t>Makkelijker debuggen</a:t>
            </a:r>
          </a:p>
          <a:p>
            <a:pPr lvl="1"/>
            <a:r>
              <a:rPr lang="nl-BE" dirty="0"/>
              <a:t>Gebruiker van een klasse moet de interne werking van de klasse niet kennen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21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55707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Runtime testen van type, klasse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We kunnen at runtime types testen</a:t>
            </a:r>
          </a:p>
          <a:p>
            <a:pPr lvl="1"/>
            <a:r>
              <a:rPr lang="nl-BE" dirty="0"/>
              <a:t>type(object): geeft het type van een object</a:t>
            </a:r>
          </a:p>
          <a:p>
            <a:pPr lvl="2"/>
            <a:r>
              <a:rPr lang="nl-BE" dirty="0"/>
              <a:t>Handig om diagnostische informatie te geven</a:t>
            </a:r>
          </a:p>
          <a:p>
            <a:pPr lvl="1"/>
            <a:endParaRPr lang="nl-BE" dirty="0"/>
          </a:p>
          <a:p>
            <a:pPr lvl="1"/>
            <a:r>
              <a:rPr lang="nl-BE" dirty="0" err="1"/>
              <a:t>isinstance</a:t>
            </a:r>
            <a:r>
              <a:rPr lang="nl-BE" dirty="0"/>
              <a:t>(object,(class,class,...)): true als object een instantie is van een van de klassen</a:t>
            </a:r>
          </a:p>
          <a:p>
            <a:pPr lvl="2"/>
            <a:r>
              <a:rPr lang="nl-BE" dirty="0">
                <a:sym typeface="Wingdings" panose="05000000000000000000" pitchFamily="2" charset="2"/>
              </a:rPr>
              <a:t>Kan gebruikt worden om een “</a:t>
            </a:r>
            <a:r>
              <a:rPr lang="nl-BE" dirty="0" err="1">
                <a:sym typeface="Wingdings" panose="05000000000000000000" pitchFamily="2" charset="2"/>
              </a:rPr>
              <a:t>guardian</a:t>
            </a:r>
            <a:r>
              <a:rPr lang="nl-BE" dirty="0">
                <a:sym typeface="Wingdings" panose="05000000000000000000" pitchFamily="2" charset="2"/>
              </a:rPr>
              <a:t>” te maken</a:t>
            </a:r>
          </a:p>
          <a:p>
            <a:pPr lvl="2"/>
            <a:r>
              <a:rPr lang="nl-BE" dirty="0">
                <a:sym typeface="Wingdings" panose="05000000000000000000" pitchFamily="2" charset="2"/>
              </a:rPr>
              <a:t>Handig bij een “assert”</a:t>
            </a: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C0B4F6-1069-4FB4-AA9A-C97E2F27A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3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69356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FDB6C-CA45-4F9F-8B70-0BF679375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Isinstance</a:t>
            </a:r>
            <a:r>
              <a:rPr lang="en-GB" dirty="0"/>
              <a:t> </a:t>
            </a:r>
            <a:r>
              <a:rPr lang="en-GB" dirty="0" err="1"/>
              <a:t>voorbeeld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774526-99B9-4C46-9E6C-8A53B5317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4</a:t>
            </a:fld>
            <a:endParaRPr lang="nl-BE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45DEF6F-6757-4ABF-94F1-0305C31504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675" y="1523324"/>
            <a:ext cx="4647426" cy="4708981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80"/>
                </a:solidFill>
                <a:latin typeface="Source Code Pro"/>
              </a:rPr>
              <a:t>class 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button:</a:t>
            </a:r>
            <a:br>
              <a:rPr lang="en-US" altLang="en-US" sz="20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    </a:t>
            </a:r>
            <a:r>
              <a:rPr lang="en-US" altLang="en-US" sz="2000" b="1" dirty="0">
                <a:solidFill>
                  <a:srgbClr val="000080"/>
                </a:solidFill>
                <a:latin typeface="Source Code Pro"/>
              </a:rPr>
              <a:t>def </a:t>
            </a:r>
            <a:r>
              <a:rPr lang="en-US" altLang="en-US" sz="2000" dirty="0">
                <a:solidFill>
                  <a:srgbClr val="B200B2"/>
                </a:solidFill>
                <a:latin typeface="Source Code Pro"/>
              </a:rPr>
              <a:t>__</a:t>
            </a:r>
            <a:r>
              <a:rPr lang="en-US" altLang="en-US" sz="2000" dirty="0" err="1">
                <a:solidFill>
                  <a:srgbClr val="B200B2"/>
                </a:solidFill>
                <a:latin typeface="Source Code Pro"/>
              </a:rPr>
              <a:t>init</a:t>
            </a:r>
            <a:r>
              <a:rPr lang="en-US" altLang="en-US" sz="2000" dirty="0">
                <a:solidFill>
                  <a:srgbClr val="B200B2"/>
                </a:solidFill>
                <a:latin typeface="Source Code Pro"/>
              </a:rPr>
              <a:t>__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2000" dirty="0" err="1">
                <a:solidFill>
                  <a:srgbClr val="94558D"/>
                </a:solidFill>
                <a:latin typeface="Source Code Pro"/>
              </a:rPr>
              <a:t>self</a:t>
            </a:r>
            <a:r>
              <a:rPr lang="en-US" altLang="en-US" sz="2000" dirty="0" err="1">
                <a:solidFill>
                  <a:srgbClr val="000000"/>
                </a:solidFill>
                <a:latin typeface="Source Code Pro"/>
              </a:rPr>
              <a:t>,label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):</a:t>
            </a:r>
            <a:br>
              <a:rPr lang="en-US" altLang="en-US" sz="20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        </a:t>
            </a:r>
            <a:r>
              <a:rPr lang="en-US" altLang="en-US" sz="2000" dirty="0" err="1">
                <a:solidFill>
                  <a:srgbClr val="94558D"/>
                </a:solidFill>
                <a:latin typeface="Source Code Pro"/>
              </a:rPr>
              <a:t>self</a:t>
            </a:r>
            <a:r>
              <a:rPr lang="en-US" altLang="en-US" sz="2000" dirty="0" err="1">
                <a:solidFill>
                  <a:srgbClr val="000000"/>
                </a:solidFill>
                <a:latin typeface="Source Code Pro"/>
              </a:rPr>
              <a:t>.label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=label</a:t>
            </a:r>
            <a:br>
              <a:rPr lang="en-US" altLang="en-US" sz="2000" dirty="0">
                <a:solidFill>
                  <a:srgbClr val="000000"/>
                </a:solidFill>
                <a:latin typeface="Source Code Pro"/>
              </a:rPr>
            </a:br>
            <a:br>
              <a:rPr lang="en-US" altLang="en-US" sz="20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    </a:t>
            </a:r>
            <a:r>
              <a:rPr lang="en-US" altLang="en-US" sz="2000" b="1" dirty="0">
                <a:solidFill>
                  <a:srgbClr val="000080"/>
                </a:solidFill>
                <a:latin typeface="Source Code Pro"/>
              </a:rPr>
              <a:t>def 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display(</a:t>
            </a:r>
            <a:r>
              <a:rPr lang="en-US" altLang="en-US" sz="2000" dirty="0">
                <a:solidFill>
                  <a:srgbClr val="94558D"/>
                </a:solidFill>
                <a:latin typeface="Source Code Pro"/>
              </a:rPr>
              <a:t>self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):</a:t>
            </a:r>
            <a:br>
              <a:rPr lang="en-US" altLang="en-US" sz="20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        </a:t>
            </a:r>
            <a:r>
              <a:rPr lang="en-US" altLang="en-US" sz="2000" dirty="0">
                <a:solidFill>
                  <a:srgbClr val="000080"/>
                </a:solidFill>
                <a:latin typeface="Source Code Pro"/>
              </a:rPr>
              <a:t>print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2000" dirty="0" err="1">
                <a:solidFill>
                  <a:srgbClr val="94558D"/>
                </a:solidFill>
                <a:latin typeface="Source Code Pro"/>
              </a:rPr>
              <a:t>self</a:t>
            </a:r>
            <a:r>
              <a:rPr lang="en-US" altLang="en-US" sz="2000" dirty="0" err="1">
                <a:solidFill>
                  <a:srgbClr val="000000"/>
                </a:solidFill>
                <a:latin typeface="Source Code Pro"/>
              </a:rPr>
              <a:t>.label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)</a:t>
            </a:r>
            <a:br>
              <a:rPr lang="en-US" altLang="en-US" sz="2000" dirty="0">
                <a:solidFill>
                  <a:srgbClr val="000000"/>
                </a:solidFill>
                <a:latin typeface="Source Code Pro"/>
              </a:rPr>
            </a:br>
            <a:br>
              <a:rPr lang="en-US" altLang="en-US" sz="2000" dirty="0">
                <a:solidFill>
                  <a:srgbClr val="000000"/>
                </a:solidFill>
                <a:latin typeface="Source Code Pro"/>
              </a:rPr>
            </a:br>
            <a:br>
              <a:rPr lang="en-US" altLang="en-US" sz="20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b=button(</a:t>
            </a:r>
            <a:r>
              <a:rPr lang="en-US" altLang="en-US" sz="2000" b="1" dirty="0">
                <a:solidFill>
                  <a:srgbClr val="008080"/>
                </a:solidFill>
                <a:latin typeface="Source Code Pro"/>
              </a:rPr>
              <a:t>"quit"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)</a:t>
            </a:r>
            <a:br>
              <a:rPr lang="en-US" altLang="en-US" sz="20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2000" dirty="0">
                <a:solidFill>
                  <a:srgbClr val="000080"/>
                </a:solidFill>
                <a:latin typeface="Source Code Pro"/>
              </a:rPr>
              <a:t>print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2000" dirty="0">
                <a:solidFill>
                  <a:srgbClr val="000080"/>
                </a:solidFill>
                <a:latin typeface="Source Code Pro"/>
              </a:rPr>
              <a:t>type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(b))</a:t>
            </a:r>
            <a:br>
              <a:rPr lang="en-US" altLang="en-US" sz="20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2000" dirty="0">
                <a:solidFill>
                  <a:srgbClr val="000080"/>
                </a:solidFill>
                <a:latin typeface="Source Code Pro"/>
              </a:rPr>
              <a:t>print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2000" dirty="0" err="1">
                <a:solidFill>
                  <a:srgbClr val="000080"/>
                </a:solidFill>
                <a:latin typeface="Source Code Pro"/>
              </a:rPr>
              <a:t>isinstance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(b,(button)))</a:t>
            </a:r>
            <a:br>
              <a:rPr lang="en-US" altLang="en-US" sz="2000" dirty="0">
                <a:solidFill>
                  <a:srgbClr val="000000"/>
                </a:solidFill>
                <a:latin typeface="Source Code Pro"/>
              </a:rPr>
            </a:br>
            <a:br>
              <a:rPr lang="en-US" altLang="en-US" sz="20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2000" dirty="0" err="1">
                <a:solidFill>
                  <a:srgbClr val="000000"/>
                </a:solidFill>
                <a:latin typeface="Source Code Pro"/>
              </a:rPr>
              <a:t>i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=</a:t>
            </a:r>
            <a:r>
              <a:rPr lang="en-US" altLang="en-US" sz="2000" dirty="0">
                <a:solidFill>
                  <a:srgbClr val="0000FF"/>
                </a:solidFill>
                <a:latin typeface="Source Code Pro"/>
              </a:rPr>
              <a:t>5</a:t>
            </a:r>
            <a:br>
              <a:rPr lang="en-US" altLang="en-US" sz="2000" dirty="0">
                <a:solidFill>
                  <a:srgbClr val="0000FF"/>
                </a:solidFill>
                <a:latin typeface="Source Code Pro"/>
              </a:rPr>
            </a:br>
            <a:r>
              <a:rPr lang="en-US" altLang="en-US" sz="2000" dirty="0">
                <a:solidFill>
                  <a:srgbClr val="000080"/>
                </a:solidFill>
                <a:latin typeface="Source Code Pro"/>
              </a:rPr>
              <a:t>print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2000" dirty="0">
                <a:solidFill>
                  <a:srgbClr val="000080"/>
                </a:solidFill>
                <a:latin typeface="Source Code Pro"/>
              </a:rPr>
              <a:t>type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2000" dirty="0" err="1">
                <a:solidFill>
                  <a:srgbClr val="000000"/>
                </a:solidFill>
                <a:latin typeface="Source Code Pro"/>
              </a:rPr>
              <a:t>i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))</a:t>
            </a:r>
            <a:br>
              <a:rPr lang="en-US" altLang="en-US" sz="20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2000" dirty="0">
                <a:solidFill>
                  <a:srgbClr val="000080"/>
                </a:solidFill>
                <a:latin typeface="Source Code Pro"/>
              </a:rPr>
              <a:t>print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2000" dirty="0" err="1">
                <a:solidFill>
                  <a:srgbClr val="000080"/>
                </a:solidFill>
                <a:latin typeface="Source Code Pro"/>
              </a:rPr>
              <a:t>isinstance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2000" dirty="0" err="1">
                <a:solidFill>
                  <a:srgbClr val="000000"/>
                </a:solidFill>
                <a:latin typeface="Source Code Pro"/>
              </a:rPr>
              <a:t>i</a:t>
            </a:r>
            <a:r>
              <a:rPr lang="en-US" altLang="en-US" sz="2000" dirty="0">
                <a:solidFill>
                  <a:srgbClr val="000000"/>
                </a:solidFill>
                <a:latin typeface="Source Code Pro"/>
              </a:rPr>
              <a:t>,(button)))</a:t>
            </a:r>
            <a:endParaRPr lang="en-US" altLang="en-US" sz="4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CE51CF-8360-41E8-9D1E-5FE4E106AA4A}"/>
              </a:ext>
            </a:extLst>
          </p:cNvPr>
          <p:cNvSpPr/>
          <p:nvPr/>
        </p:nvSpPr>
        <p:spPr>
          <a:xfrm>
            <a:off x="7384236" y="4371854"/>
            <a:ext cx="2655115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dirty="0"/>
              <a:t>&lt;class '__</a:t>
            </a:r>
            <a:r>
              <a:rPr lang="en-GB" dirty="0" err="1"/>
              <a:t>main__.button</a:t>
            </a:r>
            <a:r>
              <a:rPr lang="en-GB" dirty="0"/>
              <a:t>'&gt;</a:t>
            </a:r>
          </a:p>
          <a:p>
            <a:r>
              <a:rPr lang="en-GB" dirty="0"/>
              <a:t>True</a:t>
            </a:r>
          </a:p>
          <a:p>
            <a:r>
              <a:rPr lang="en-GB" dirty="0"/>
              <a:t>&lt;class '</a:t>
            </a:r>
            <a:r>
              <a:rPr lang="en-GB" dirty="0" err="1"/>
              <a:t>int</a:t>
            </a:r>
            <a:r>
              <a:rPr lang="en-GB" dirty="0"/>
              <a:t>'&gt;</a:t>
            </a:r>
          </a:p>
          <a:p>
            <a:r>
              <a:rPr lang="en-GB" dirty="0"/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204453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62C9B-8840-40D9-B031-236244F1E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Guardian: </a:t>
            </a:r>
            <a:r>
              <a:rPr lang="en-GB" dirty="0" err="1"/>
              <a:t>voorbeeld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45A389-642A-4F2D-AAA1-08301B6BD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5</a:t>
            </a:fld>
            <a:endParaRPr lang="nl-BE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2E0F374-B6FB-48C8-8BF4-74C104185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8616" y="1390102"/>
            <a:ext cx="5739072" cy="5016758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dirty="0">
                <a:solidFill>
                  <a:srgbClr val="000080"/>
                </a:solidFill>
                <a:latin typeface="Source Code Pro"/>
              </a:rPr>
              <a:t>def </a:t>
            </a:r>
            <a:r>
              <a:rPr lang="en-US" altLang="en-US" sz="1600" dirty="0" err="1">
                <a:solidFill>
                  <a:srgbClr val="000000"/>
                </a:solidFill>
                <a:latin typeface="Source Code Pro"/>
              </a:rPr>
              <a:t>fn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(n):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    </a:t>
            </a:r>
            <a:r>
              <a:rPr lang="en-US" altLang="en-US" sz="1600" b="1" dirty="0">
                <a:solidFill>
                  <a:srgbClr val="000080"/>
                </a:solidFill>
                <a:latin typeface="Source Code Pro"/>
              </a:rPr>
              <a:t>if 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n &lt;= 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2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: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        </a:t>
            </a:r>
            <a:r>
              <a:rPr lang="en-US" altLang="en-US" sz="1600" b="1" dirty="0">
                <a:solidFill>
                  <a:srgbClr val="000080"/>
                </a:solidFill>
                <a:latin typeface="Source Code Pro"/>
              </a:rPr>
              <a:t>return 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1</a:t>
            </a:r>
            <a:br>
              <a:rPr lang="en-US" altLang="en-US" sz="1600" dirty="0">
                <a:solidFill>
                  <a:srgbClr val="0000FF"/>
                </a:solidFill>
                <a:latin typeface="Source Code Pro"/>
              </a:rPr>
            </a:b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    </a:t>
            </a:r>
            <a:r>
              <a:rPr lang="en-US" altLang="en-US" sz="1600" b="1" dirty="0">
                <a:solidFill>
                  <a:srgbClr val="000080"/>
                </a:solidFill>
                <a:latin typeface="Source Code Pro"/>
              </a:rPr>
              <a:t>return </a:t>
            </a:r>
            <a:r>
              <a:rPr lang="en-US" altLang="en-US" sz="1600" dirty="0" err="1">
                <a:solidFill>
                  <a:srgbClr val="000000"/>
                </a:solidFill>
                <a:latin typeface="Source Code Pro"/>
              </a:rPr>
              <a:t>fn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(n - 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1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) + </a:t>
            </a:r>
            <a:r>
              <a:rPr lang="en-US" altLang="en-US" sz="1600" dirty="0" err="1">
                <a:solidFill>
                  <a:srgbClr val="000000"/>
                </a:solidFill>
                <a:latin typeface="Source Code Pro"/>
              </a:rPr>
              <a:t>fn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(n - 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2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)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b="1" dirty="0">
                <a:solidFill>
                  <a:srgbClr val="000080"/>
                </a:solidFill>
                <a:latin typeface="Source Code Pro"/>
              </a:rPr>
              <a:t>def </a:t>
            </a:r>
            <a:r>
              <a:rPr lang="en-US" altLang="en-US" sz="1600" dirty="0" err="1">
                <a:solidFill>
                  <a:srgbClr val="000000"/>
                </a:solidFill>
                <a:latin typeface="Source Code Pro"/>
              </a:rPr>
              <a:t>guardedfib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(n):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    </a:t>
            </a:r>
            <a:r>
              <a:rPr lang="en-US" altLang="en-US" sz="1600" b="1" dirty="0">
                <a:solidFill>
                  <a:srgbClr val="000080"/>
                </a:solidFill>
                <a:latin typeface="Source Code Pro"/>
              </a:rPr>
              <a:t>if not </a:t>
            </a:r>
            <a:r>
              <a:rPr lang="en-US" altLang="en-US" sz="1600" dirty="0" err="1">
                <a:solidFill>
                  <a:srgbClr val="000080"/>
                </a:solidFill>
                <a:latin typeface="Source Code Pro"/>
              </a:rPr>
              <a:t>isinstance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1600" dirty="0" err="1">
                <a:solidFill>
                  <a:srgbClr val="000000"/>
                </a:solidFill>
                <a:latin typeface="Source Code Pro"/>
              </a:rPr>
              <a:t>n,</a:t>
            </a:r>
            <a:r>
              <a:rPr lang="en-US" altLang="en-US" sz="1600" dirty="0" err="1">
                <a:solidFill>
                  <a:srgbClr val="000080"/>
                </a:solidFill>
                <a:latin typeface="Source Code Pro"/>
              </a:rPr>
              <a:t>int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):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        </a:t>
            </a:r>
            <a:r>
              <a:rPr lang="en-US" altLang="en-US" sz="1600" dirty="0">
                <a:solidFill>
                  <a:srgbClr val="000080"/>
                </a:solidFill>
                <a:latin typeface="Source Code Pro"/>
              </a:rPr>
              <a:t>print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1600" b="1" dirty="0">
                <a:solidFill>
                  <a:srgbClr val="008080"/>
                </a:solidFill>
                <a:latin typeface="Source Code Pro"/>
              </a:rPr>
              <a:t>"only works for integers!"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)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        </a:t>
            </a:r>
            <a:r>
              <a:rPr lang="en-US" altLang="en-US" sz="1600" b="1" dirty="0">
                <a:solidFill>
                  <a:srgbClr val="000080"/>
                </a:solidFill>
                <a:latin typeface="Source Code Pro"/>
              </a:rPr>
              <a:t>return None</a:t>
            </a:r>
            <a:br>
              <a:rPr lang="en-US" altLang="en-US" sz="1600" b="1" dirty="0">
                <a:solidFill>
                  <a:srgbClr val="000080"/>
                </a:solidFill>
                <a:latin typeface="Source Code Pro"/>
              </a:rPr>
            </a:br>
            <a:r>
              <a:rPr lang="en-US" altLang="en-US" sz="1600" b="1" dirty="0">
                <a:solidFill>
                  <a:srgbClr val="000080"/>
                </a:solidFill>
                <a:latin typeface="Source Code Pro"/>
              </a:rPr>
              <a:t>    </a:t>
            </a:r>
            <a:r>
              <a:rPr lang="en-US" altLang="en-US" sz="1600" b="1" dirty="0" err="1">
                <a:solidFill>
                  <a:srgbClr val="000080"/>
                </a:solidFill>
                <a:latin typeface="Source Code Pro"/>
              </a:rPr>
              <a:t>elif</a:t>
            </a:r>
            <a:r>
              <a:rPr lang="en-US" altLang="en-US" sz="1600" b="1" dirty="0">
                <a:solidFill>
                  <a:srgbClr val="000080"/>
                </a:solidFill>
                <a:latin typeface="Source Code Pro"/>
              </a:rPr>
              <a:t> 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n&lt;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0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: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        </a:t>
            </a:r>
            <a:r>
              <a:rPr lang="en-US" altLang="en-US" sz="1600" dirty="0">
                <a:solidFill>
                  <a:srgbClr val="000080"/>
                </a:solidFill>
                <a:latin typeface="Source Code Pro"/>
              </a:rPr>
              <a:t>print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1600" b="1" dirty="0">
                <a:solidFill>
                  <a:srgbClr val="008080"/>
                </a:solidFill>
                <a:latin typeface="Source Code Pro"/>
              </a:rPr>
              <a:t>"only works for integers &gt;= 0"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)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        </a:t>
            </a:r>
            <a:r>
              <a:rPr lang="en-US" altLang="en-US" sz="1600" b="1" dirty="0">
                <a:solidFill>
                  <a:srgbClr val="000080"/>
                </a:solidFill>
                <a:latin typeface="Source Code Pro"/>
              </a:rPr>
              <a:t>return None</a:t>
            </a:r>
            <a:br>
              <a:rPr lang="en-US" altLang="en-US" sz="1600" b="1" dirty="0">
                <a:solidFill>
                  <a:srgbClr val="000080"/>
                </a:solidFill>
                <a:latin typeface="Source Code Pro"/>
              </a:rPr>
            </a:br>
            <a:br>
              <a:rPr lang="en-US" altLang="en-US" sz="1600" b="1" dirty="0">
                <a:solidFill>
                  <a:srgbClr val="000080"/>
                </a:solidFill>
                <a:latin typeface="Source Code Pro"/>
              </a:rPr>
            </a:br>
            <a:r>
              <a:rPr lang="en-US" altLang="en-US" sz="1600" b="1" dirty="0">
                <a:solidFill>
                  <a:srgbClr val="000080"/>
                </a:solidFill>
                <a:latin typeface="Source Code Pro"/>
              </a:rPr>
              <a:t>    return </a:t>
            </a:r>
            <a:r>
              <a:rPr lang="en-US" altLang="en-US" sz="1600" dirty="0" err="1">
                <a:solidFill>
                  <a:srgbClr val="000000"/>
                </a:solidFill>
                <a:latin typeface="Source Code Pro"/>
              </a:rPr>
              <a:t>fn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(n)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dirty="0">
                <a:solidFill>
                  <a:srgbClr val="000080"/>
                </a:solidFill>
                <a:latin typeface="Source Code Pro"/>
              </a:rPr>
              <a:t>print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1600" dirty="0" err="1">
                <a:solidFill>
                  <a:srgbClr val="000000"/>
                </a:solidFill>
                <a:latin typeface="Source Code Pro"/>
              </a:rPr>
              <a:t>guardedfib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(b))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dirty="0">
                <a:solidFill>
                  <a:srgbClr val="000080"/>
                </a:solidFill>
                <a:latin typeface="Source Code Pro"/>
              </a:rPr>
              <a:t>print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1600" dirty="0" err="1">
                <a:solidFill>
                  <a:srgbClr val="000000"/>
                </a:solidFill>
                <a:latin typeface="Source Code Pro"/>
              </a:rPr>
              <a:t>guardedfib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3.5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))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dirty="0">
                <a:solidFill>
                  <a:srgbClr val="000080"/>
                </a:solidFill>
                <a:latin typeface="Source Code Pro"/>
              </a:rPr>
              <a:t>print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1600" dirty="0" err="1">
                <a:solidFill>
                  <a:srgbClr val="000000"/>
                </a:solidFill>
                <a:latin typeface="Source Code Pro"/>
              </a:rPr>
              <a:t>guardedfib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(-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3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))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dirty="0">
                <a:solidFill>
                  <a:srgbClr val="000080"/>
                </a:solidFill>
                <a:latin typeface="Source Code Pro"/>
              </a:rPr>
              <a:t>print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1600" dirty="0" err="1">
                <a:solidFill>
                  <a:srgbClr val="000000"/>
                </a:solidFill>
                <a:latin typeface="Source Code Pro"/>
              </a:rPr>
              <a:t>guardedfib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3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))</a:t>
            </a:r>
            <a:endParaRPr lang="en-US" altLang="en-US" sz="3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0BDE2A-7046-40E0-96E0-DAB1CC5E2CBB}"/>
              </a:ext>
            </a:extLst>
          </p:cNvPr>
          <p:cNvSpPr/>
          <p:nvPr/>
        </p:nvSpPr>
        <p:spPr>
          <a:xfrm>
            <a:off x="7564749" y="2882819"/>
            <a:ext cx="2764016" cy="2031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dirty="0"/>
              <a:t>only works for integers!</a:t>
            </a:r>
          </a:p>
          <a:p>
            <a:r>
              <a:rPr lang="en-GB" dirty="0"/>
              <a:t>None</a:t>
            </a:r>
          </a:p>
          <a:p>
            <a:r>
              <a:rPr lang="en-GB" dirty="0"/>
              <a:t>only works for integers!</a:t>
            </a:r>
          </a:p>
          <a:p>
            <a:r>
              <a:rPr lang="en-GB" dirty="0"/>
              <a:t>None</a:t>
            </a:r>
          </a:p>
          <a:p>
            <a:r>
              <a:rPr lang="en-GB" dirty="0"/>
              <a:t>only works for integers &gt;= 0</a:t>
            </a:r>
          </a:p>
          <a:p>
            <a:r>
              <a:rPr lang="en-GB" dirty="0"/>
              <a:t>None</a:t>
            </a:r>
          </a:p>
          <a:p>
            <a:r>
              <a:rPr lang="en-GB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900883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B8414-ACF1-4100-807F-8DB628993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Assertions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08C26E-D507-496D-B79E-B14F69707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6</a:t>
            </a:fld>
            <a:endParaRPr lang="nl-BE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46C8C646-7F79-4663-8C00-C4642FE67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47" y="1812190"/>
            <a:ext cx="4381328" cy="1815882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dirty="0">
                <a:solidFill>
                  <a:srgbClr val="000080"/>
                </a:solidFill>
                <a:latin typeface="Source Code Pro"/>
              </a:rPr>
              <a:t>def </a:t>
            </a:r>
            <a:r>
              <a:rPr lang="en-US" altLang="en-US" sz="1600" dirty="0" err="1">
                <a:solidFill>
                  <a:srgbClr val="000000"/>
                </a:solidFill>
                <a:latin typeface="Source Code Pro"/>
              </a:rPr>
              <a:t>printRij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1600" dirty="0" err="1">
                <a:solidFill>
                  <a:srgbClr val="000000"/>
                </a:solidFill>
                <a:latin typeface="Source Code Pro"/>
              </a:rPr>
              <a:t>rij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):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    </a:t>
            </a:r>
            <a:r>
              <a:rPr lang="en-US" altLang="en-US" sz="1600" b="1" dirty="0">
                <a:solidFill>
                  <a:srgbClr val="000080"/>
                </a:solidFill>
                <a:latin typeface="Source Code Pro"/>
              </a:rPr>
              <a:t>assert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1600" dirty="0" err="1">
                <a:solidFill>
                  <a:srgbClr val="000080"/>
                </a:solidFill>
                <a:latin typeface="Source Code Pro"/>
              </a:rPr>
              <a:t>isinstance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1600" dirty="0" err="1">
                <a:solidFill>
                  <a:srgbClr val="000000"/>
                </a:solidFill>
                <a:latin typeface="Source Code Pro"/>
              </a:rPr>
              <a:t>rij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,(</a:t>
            </a:r>
            <a:r>
              <a:rPr lang="en-US" altLang="en-US" sz="1600" dirty="0">
                <a:solidFill>
                  <a:srgbClr val="000080"/>
                </a:solidFill>
                <a:latin typeface="Source Code Pro"/>
              </a:rPr>
              <a:t>list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)))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    </a:t>
            </a:r>
            <a:r>
              <a:rPr lang="en-US" altLang="en-US" sz="1600" b="1" dirty="0">
                <a:solidFill>
                  <a:srgbClr val="000080"/>
                </a:solidFill>
                <a:latin typeface="Source Code Pro"/>
              </a:rPr>
              <a:t>for 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x </a:t>
            </a:r>
            <a:r>
              <a:rPr lang="en-US" altLang="en-US" sz="1600" b="1" dirty="0">
                <a:solidFill>
                  <a:srgbClr val="000080"/>
                </a:solidFill>
                <a:latin typeface="Source Code Pro"/>
              </a:rPr>
              <a:t>in </a:t>
            </a:r>
            <a:r>
              <a:rPr lang="en-US" altLang="en-US" sz="1600" dirty="0" err="1">
                <a:solidFill>
                  <a:srgbClr val="000000"/>
                </a:solidFill>
                <a:latin typeface="Source Code Pro"/>
              </a:rPr>
              <a:t>rij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: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        </a:t>
            </a:r>
            <a:r>
              <a:rPr lang="en-US" altLang="en-US" sz="1600" dirty="0">
                <a:solidFill>
                  <a:srgbClr val="000080"/>
                </a:solidFill>
                <a:latin typeface="Source Code Pro"/>
              </a:rPr>
              <a:t>print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sz="1600" dirty="0" err="1">
                <a:solidFill>
                  <a:srgbClr val="000000"/>
                </a:solidFill>
                <a:latin typeface="Source Code Pro"/>
              </a:rPr>
              <a:t>x,</a:t>
            </a:r>
            <a:r>
              <a:rPr lang="en-US" altLang="en-US" sz="1600" dirty="0" err="1">
                <a:solidFill>
                  <a:srgbClr val="660099"/>
                </a:solidFill>
                <a:latin typeface="Source Code Pro"/>
              </a:rPr>
              <a:t>end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=</a:t>
            </a:r>
            <a:r>
              <a:rPr lang="en-US" altLang="en-US" sz="1600" b="1" dirty="0">
                <a:solidFill>
                  <a:srgbClr val="008080"/>
                </a:solidFill>
                <a:latin typeface="Source Code Pro"/>
              </a:rPr>
              <a:t>'</a:t>
            </a:r>
            <a:r>
              <a:rPr lang="en-US" altLang="en-US" sz="1600" b="1" dirty="0">
                <a:solidFill>
                  <a:srgbClr val="000080"/>
                </a:solidFill>
                <a:latin typeface="Source Code Pro"/>
              </a:rPr>
              <a:t>\t</a:t>
            </a:r>
            <a:r>
              <a:rPr lang="en-US" altLang="en-US" sz="1600" b="1" dirty="0">
                <a:solidFill>
                  <a:srgbClr val="008080"/>
                </a:solidFill>
                <a:latin typeface="Source Code Pro"/>
              </a:rPr>
              <a:t>'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)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matrix=[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1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,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0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,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0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]+[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0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,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1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,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0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]+[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0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,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0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,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1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]</a:t>
            </a:r>
            <a:br>
              <a:rPr lang="en-US" altLang="en-US" sz="1600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sz="1600" dirty="0" err="1">
                <a:solidFill>
                  <a:srgbClr val="000000"/>
                </a:solidFill>
                <a:latin typeface="Source Code Pro"/>
              </a:rPr>
              <a:t>printRij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(matrix[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0</a:t>
            </a:r>
            <a:r>
              <a:rPr lang="en-US" altLang="en-US" sz="1600" dirty="0">
                <a:solidFill>
                  <a:srgbClr val="000000"/>
                </a:solidFill>
                <a:latin typeface="Source Code Pro"/>
              </a:rPr>
              <a:t>])</a:t>
            </a:r>
            <a:endParaRPr lang="en-US" altLang="en-US" sz="3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179B01-59B7-4A14-8A54-19BDE89418E3}"/>
              </a:ext>
            </a:extLst>
          </p:cNvPr>
          <p:cNvSpPr/>
          <p:nvPr/>
        </p:nvSpPr>
        <p:spPr>
          <a:xfrm>
            <a:off x="2555847" y="4300861"/>
            <a:ext cx="7784982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dirty="0"/>
              <a:t> File "C:/Users/Toon/PycharmProjects/les7/instance.py", line 41, in </a:t>
            </a:r>
            <a:r>
              <a:rPr lang="en-GB" dirty="0" err="1"/>
              <a:t>printRij</a:t>
            </a:r>
            <a:endParaRPr lang="en-GB" dirty="0"/>
          </a:p>
          <a:p>
            <a:r>
              <a:rPr lang="en-GB" dirty="0"/>
              <a:t>    assert(</a:t>
            </a:r>
            <a:r>
              <a:rPr lang="en-GB" dirty="0" err="1"/>
              <a:t>isinstance</a:t>
            </a:r>
            <a:r>
              <a:rPr lang="en-GB" dirty="0"/>
              <a:t>(</a:t>
            </a:r>
            <a:r>
              <a:rPr lang="en-GB" dirty="0" err="1"/>
              <a:t>rij</a:t>
            </a:r>
            <a:r>
              <a:rPr lang="en-GB" dirty="0"/>
              <a:t>,(list)))</a:t>
            </a:r>
          </a:p>
          <a:p>
            <a:r>
              <a:rPr lang="en-GB" dirty="0" err="1"/>
              <a:t>AssertionError</a:t>
            </a:r>
            <a:endParaRPr lang="en-GB" dirty="0"/>
          </a:p>
          <a:p>
            <a:endParaRPr lang="en-GB" dirty="0"/>
          </a:p>
          <a:p>
            <a:r>
              <a:rPr lang="en-GB" dirty="0"/>
              <a:t>Process finished with exit code 1</a:t>
            </a:r>
          </a:p>
        </p:txBody>
      </p:sp>
    </p:spTree>
    <p:extLst>
      <p:ext uri="{BB962C8B-B14F-4D97-AF65-F5344CB8AC3E}">
        <p14:creationId xmlns:p14="http://schemas.microsoft.com/office/powerpoint/2010/main" val="2572463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is versus ==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Bij vergelijken van twee variabelen:</a:t>
            </a:r>
          </a:p>
          <a:p>
            <a:pPr lvl="1"/>
            <a:r>
              <a:rPr lang="nl-BE" dirty="0"/>
              <a:t>“==” test op gelijke waarde</a:t>
            </a:r>
          </a:p>
          <a:p>
            <a:pPr lvl="1"/>
            <a:r>
              <a:rPr lang="nl-BE" dirty="0"/>
              <a:t>“is” test op referentie naar zelfde object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364" y="3665115"/>
            <a:ext cx="3458726" cy="15044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8296" y="4153964"/>
            <a:ext cx="2082775" cy="526748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5123079" y="4280765"/>
            <a:ext cx="1843430" cy="45537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5832091" y="4544111"/>
            <a:ext cx="1134419" cy="43342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15B18-B805-4FFD-AFAF-7C59A5C66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7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3498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is versus ==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Bij vergelijken van twee variabelen:</a:t>
            </a:r>
          </a:p>
          <a:p>
            <a:pPr lvl="1"/>
            <a:r>
              <a:rPr lang="nl-BE" dirty="0"/>
              <a:t>“==” test op gelijke waarde</a:t>
            </a:r>
          </a:p>
          <a:p>
            <a:pPr lvl="1"/>
            <a:r>
              <a:rPr lang="nl-BE" dirty="0"/>
              <a:t>“is” test op referentie naar zelfde object</a:t>
            </a:r>
          </a:p>
          <a:p>
            <a:r>
              <a:rPr lang="nl-BE" dirty="0"/>
              <a:t>“==” doet een “diepe” test op gelijkheid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583" y="3995403"/>
            <a:ext cx="3931263" cy="149457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3316" y="4439257"/>
            <a:ext cx="2082775" cy="526748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V="1">
            <a:off x="5518099" y="4566058"/>
            <a:ext cx="1843430" cy="45537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6227111" y="4829405"/>
            <a:ext cx="1134419" cy="43342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1243FE-FA42-4445-8F31-099F115E6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8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6154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“is” bij immutable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Twee strings, booleans, ints zijn gelijk volgens “is” als ze dezelfde waarde hebben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904" y="3520097"/>
            <a:ext cx="3743754" cy="9734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3942" y="3748796"/>
            <a:ext cx="1259243" cy="51608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/>
              <p14:cNvContentPartPr/>
              <p14:nvPr/>
            </p14:nvContentPartPr>
            <p14:xfrm>
              <a:off x="3340187" y="2870669"/>
              <a:ext cx="4881870" cy="241920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30827" y="2861309"/>
                <a:ext cx="4900590" cy="243792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88AB93-9340-47AF-AE1D-68B80CD94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9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09366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AB7D48A5364440BA7F75079DA566EE" ma:contentTypeVersion="10" ma:contentTypeDescription="Een nieuw document maken." ma:contentTypeScope="" ma:versionID="a896b1eaf66b010238d2add9084b698c">
  <xsd:schema xmlns:xsd="http://www.w3.org/2001/XMLSchema" xmlns:xs="http://www.w3.org/2001/XMLSchema" xmlns:p="http://schemas.microsoft.com/office/2006/metadata/properties" xmlns:ns2="bbf76264-579c-4c83-88ff-d6da86131101" xmlns:ns3="f3656e2d-d63d-4e13-ab43-eb9d33494d65" targetNamespace="http://schemas.microsoft.com/office/2006/metadata/properties" ma:root="true" ma:fieldsID="65822c06be42225c6d4a8fd0734c1ea3" ns2:_="" ns3:_="">
    <xsd:import namespace="bbf76264-579c-4c83-88ff-d6da86131101"/>
    <xsd:import namespace="f3656e2d-d63d-4e13-ab43-eb9d33494d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f76264-579c-4c83-88ff-d6da861311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Afbeeldingtags" ma:readOnly="false" ma:fieldId="{5cf76f15-5ced-4ddc-b409-7134ff3c332f}" ma:taxonomyMulti="true" ma:sspId="f9fc2d29-e47d-4962-b2bb-d877dae4660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56e2d-d63d-4e13-ab43-eb9d33494d6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8e2226e-56fb-4669-8cbe-3bbb53d11d84}" ma:internalName="TaxCatchAll" ma:showField="CatchAllData" ma:web="f3656e2d-d63d-4e13-ab43-eb9d33494d6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f76264-579c-4c83-88ff-d6da86131101">
      <Terms xmlns="http://schemas.microsoft.com/office/infopath/2007/PartnerControls"/>
    </lcf76f155ced4ddcb4097134ff3c332f>
    <TaxCatchAll xmlns="f3656e2d-d63d-4e13-ab43-eb9d33494d65" xsi:nil="true"/>
  </documentManagement>
</p:properties>
</file>

<file path=customXml/itemProps1.xml><?xml version="1.0" encoding="utf-8"?>
<ds:datastoreItem xmlns:ds="http://schemas.openxmlformats.org/officeDocument/2006/customXml" ds:itemID="{5EFAC365-37D3-4E46-A465-BBBC0551498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66CB84-0F3F-4C47-9C35-410D845639AA}"/>
</file>

<file path=customXml/itemProps3.xml><?xml version="1.0" encoding="utf-8"?>
<ds:datastoreItem xmlns:ds="http://schemas.openxmlformats.org/officeDocument/2006/customXml" ds:itemID="{80B84F4D-7604-469B-B99A-BA6F1303A244}">
  <ds:schemaRefs>
    <ds:schemaRef ds:uri="http://schemas.microsoft.com/office/2006/metadata/properties"/>
    <ds:schemaRef ds:uri="http://schemas.microsoft.com/office/infopath/2007/PartnerControls"/>
    <ds:schemaRef ds:uri="bbf76264-579c-4c83-88ff-d6da86131101"/>
    <ds:schemaRef ds:uri="f3656e2d-d63d-4e13-ab43-eb9d33494d6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829</Words>
  <Application>Microsoft Office PowerPoint</Application>
  <PresentationFormat>Widescreen</PresentationFormat>
  <Paragraphs>115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Source Code Pro</vt:lpstr>
      <vt:lpstr>Office Theme</vt:lpstr>
      <vt:lpstr>Inleiding tot Programmeren</vt:lpstr>
      <vt:lpstr>Wat zagen we vorige keer?</vt:lpstr>
      <vt:lpstr>Runtime testen van type, klasse</vt:lpstr>
      <vt:lpstr>Isinstance voorbeeld</vt:lpstr>
      <vt:lpstr>Guardian: voorbeeld</vt:lpstr>
      <vt:lpstr>Assertions</vt:lpstr>
      <vt:lpstr>is versus ==</vt:lpstr>
      <vt:lpstr>is versus ==</vt:lpstr>
      <vt:lpstr>“is” bij immutable types</vt:lpstr>
      <vt:lpstr>Deepcopy werkt ook bij klassen</vt:lpstr>
      <vt:lpstr>Voorbeeld: copy en deepcopy</vt:lpstr>
      <vt:lpstr>Voorbeeld: copy en deepcopy</vt:lpstr>
      <vt:lpstr>Voorbeeld: copy en deepcopy</vt:lpstr>
      <vt:lpstr>Voorbeeld: copy en deepcopy</vt:lpstr>
      <vt:lpstr>Deepcopy is subtiel</vt:lpstr>
      <vt:lpstr>Deepcopy is subtiel</vt:lpstr>
      <vt:lpstr>Overerving (Inheritance)  *</vt:lpstr>
      <vt:lpstr>Overerving    *</vt:lpstr>
      <vt:lpstr>Overerving    *</vt:lpstr>
      <vt:lpstr>Polymorfisme   *</vt:lpstr>
      <vt:lpstr>Samenvatting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Inleiding Programmeren</dc:title>
  <dc:creator>toon calders</dc:creator>
  <cp:lastModifiedBy>toon calders</cp:lastModifiedBy>
  <cp:revision>186</cp:revision>
  <dcterms:created xsi:type="dcterms:W3CDTF">2016-09-22T14:02:37Z</dcterms:created>
  <dcterms:modified xsi:type="dcterms:W3CDTF">2023-03-27T22:35:32Z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0x01010089AB7D48A5364440BA7F75079DA566EE</vt:lpwstr>
  </property>
  <property fmtid="{D5CDD505-2E9C-101B-9397-08002B2CF9AE}" pid="3" name="MediaServiceImageTags">
    <vt:lpwstr/>
  </property>
</Properties>
</file>