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9" r:id="rId6"/>
    <p:sldId id="307" r:id="rId7"/>
    <p:sldId id="306" r:id="rId8"/>
    <p:sldId id="260" r:id="rId9"/>
    <p:sldId id="300" r:id="rId10"/>
    <p:sldId id="301" r:id="rId11"/>
    <p:sldId id="302" r:id="rId12"/>
    <p:sldId id="303" r:id="rId13"/>
    <p:sldId id="304" r:id="rId14"/>
    <p:sldId id="305" r:id="rId15"/>
    <p:sldId id="276" r:id="rId16"/>
    <p:sldId id="278" r:id="rId17"/>
    <p:sldId id="275" r:id="rId18"/>
    <p:sldId id="277" r:id="rId19"/>
    <p:sldId id="279" r:id="rId20"/>
    <p:sldId id="280" r:id="rId21"/>
    <p:sldId id="325" r:id="rId22"/>
    <p:sldId id="326" r:id="rId23"/>
    <p:sldId id="327" r:id="rId24"/>
    <p:sldId id="328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365" r:id="rId36"/>
    <p:sldId id="364" r:id="rId37"/>
    <p:sldId id="292" r:id="rId38"/>
    <p:sldId id="293" r:id="rId39"/>
    <p:sldId id="295" r:id="rId40"/>
    <p:sldId id="298" r:id="rId41"/>
    <p:sldId id="299" r:id="rId42"/>
    <p:sldId id="366" r:id="rId43"/>
    <p:sldId id="367" r:id="rId44"/>
    <p:sldId id="368" r:id="rId45"/>
    <p:sldId id="308" r:id="rId46"/>
    <p:sldId id="310" r:id="rId47"/>
    <p:sldId id="357" r:id="rId48"/>
    <p:sldId id="358" r:id="rId49"/>
    <p:sldId id="369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EA6BAE-8E5F-4932-B774-43C15FF05FAA}" v="4" dt="2023-02-13T15:18:36.3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on Calders" userId="8cb5987f-24a7-4554-8d12-6611cca8efc6" providerId="ADAL" clId="{9DEA6BAE-8E5F-4932-B774-43C15FF05FAA}"/>
    <pc:docChg chg="undo custSel addSld delSld modSld">
      <pc:chgData name="Toon Calders" userId="8cb5987f-24a7-4554-8d12-6611cca8efc6" providerId="ADAL" clId="{9DEA6BAE-8E5F-4932-B774-43C15FF05FAA}" dt="2023-02-13T15:44:02.855" v="441" actId="20577"/>
      <pc:docMkLst>
        <pc:docMk/>
      </pc:docMkLst>
      <pc:sldChg chg="modSp add del mod">
        <pc:chgData name="Toon Calders" userId="8cb5987f-24a7-4554-8d12-6611cca8efc6" providerId="ADAL" clId="{9DEA6BAE-8E5F-4932-B774-43C15FF05FAA}" dt="2023-02-13T15:17:36.850" v="10" actId="27636"/>
        <pc:sldMkLst>
          <pc:docMk/>
          <pc:sldMk cId="70805391" sldId="256"/>
        </pc:sldMkLst>
        <pc:spChg chg="mod">
          <ac:chgData name="Toon Calders" userId="8cb5987f-24a7-4554-8d12-6611cca8efc6" providerId="ADAL" clId="{9DEA6BAE-8E5F-4932-B774-43C15FF05FAA}" dt="2023-02-13T15:17:36.850" v="10" actId="27636"/>
          <ac:spMkLst>
            <pc:docMk/>
            <pc:sldMk cId="70805391" sldId="256"/>
            <ac:spMk id="2" creationId="{00000000-0000-0000-0000-000000000000}"/>
          </ac:spMkLst>
        </pc:spChg>
      </pc:sldChg>
      <pc:sldChg chg="modSp add del mod">
        <pc:chgData name="Toon Calders" userId="8cb5987f-24a7-4554-8d12-6611cca8efc6" providerId="ADAL" clId="{9DEA6BAE-8E5F-4932-B774-43C15FF05FAA}" dt="2023-02-13T15:17:28.595" v="7"/>
        <pc:sldMkLst>
          <pc:docMk/>
          <pc:sldMk cId="2799962172" sldId="259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799962172" sldId="259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291443411" sldId="260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291443411" sldId="260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813642176" sldId="275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813642176" sldId="275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813642176" sldId="275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45970940" sldId="276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45970940" sldId="276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45970940" sldId="276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87866361" sldId="277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87866361" sldId="277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87866361" sldId="277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183054385" sldId="278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183054385" sldId="278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183054385" sldId="278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2438682605" sldId="279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438682605" sldId="279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438682605" sldId="279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549712257" sldId="280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549712257" sldId="280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549712257" sldId="280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603080578" sldId="281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603080578" sldId="281"/>
            <ac:spMk id="2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474621375" sldId="282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474621375" sldId="282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474621375" sldId="282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12410817" sldId="283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12410817" sldId="283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12410817" sldId="283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2112588966" sldId="284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112588966" sldId="284"/>
            <ac:spMk id="2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568416239" sldId="285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568416239" sldId="285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568416239" sldId="285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66123711" sldId="286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66123711" sldId="286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66123711" sldId="286"/>
            <ac:spMk id="3" creationId="{70D77734-E908-407F-94C7-4C3B1C15B5DD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994991" sldId="287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994991" sldId="287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994991" sldId="287"/>
            <ac:spMk id="20" creationId="{39EA2C01-DD96-47BE-ACD7-C3D4A91AEAA3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760140460" sldId="288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760140460" sldId="288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760140460" sldId="288"/>
            <ac:spMk id="21" creationId="{819EF3FB-5B4A-453A-B482-0A0E4C866E61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035212297" sldId="289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035212297" sldId="289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035212297" sldId="289"/>
            <ac:spMk id="19" creationId="{39DD2ADE-0090-4B60-B2CD-CF1FC7779514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546581647" sldId="290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546581647" sldId="290"/>
            <ac:spMk id="2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4287623121" sldId="292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4287623121" sldId="292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4287623121" sldId="292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988915801" sldId="293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988915801" sldId="293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988915801" sldId="293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969089616" sldId="295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969089616" sldId="295"/>
            <ac:spMk id="2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912212395" sldId="298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912212395" sldId="298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912212395" sldId="298"/>
            <ac:spMk id="3" creationId="{00000000-0000-0000-0000-000000000000}"/>
          </ac:spMkLst>
        </pc:spChg>
      </pc:sldChg>
      <pc:sldChg chg="modSp add del mod">
        <pc:chgData name="Toon Calders" userId="8cb5987f-24a7-4554-8d12-6611cca8efc6" providerId="ADAL" clId="{9DEA6BAE-8E5F-4932-B774-43C15FF05FAA}" dt="2023-02-13T15:17:28.595" v="7"/>
        <pc:sldMkLst>
          <pc:docMk/>
          <pc:sldMk cId="652443305" sldId="299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652443305" sldId="299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652443305" sldId="299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2782030184" sldId="300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782030184" sldId="300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40457540" sldId="301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40457540" sldId="301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2099925338" sldId="302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099925338" sldId="302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16631048" sldId="303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16631048" sldId="303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2174019458" sldId="304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174019458" sldId="304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697061789" sldId="305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697061789" sldId="305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2439562802" sldId="306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439562802" sldId="306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284166619" sldId="307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284166619" sldId="307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2611369644" sldId="308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611369644" sldId="308"/>
            <ac:spMk id="2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618042412" sldId="310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618042412" sldId="310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618042412" sldId="310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489887487" sldId="325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489887487" sldId="325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489887487" sldId="325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551563817" sldId="326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551563817" sldId="326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551563817" sldId="326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207082017" sldId="327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07082017" sldId="327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07082017" sldId="327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537391051" sldId="328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537391051" sldId="328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537391051" sldId="328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515103794" sldId="357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515103794" sldId="357"/>
            <ac:spMk id="2" creationId="{BBDE467B-86AE-498D-AAE4-7DEDA1087551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515103794" sldId="357"/>
            <ac:spMk id="3" creationId="{14F68C8F-D519-4966-BD44-6E24AB0DA43F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499370266" sldId="358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499370266" sldId="358"/>
            <ac:spMk id="2" creationId="{BBDE467B-86AE-498D-AAE4-7DEDA1087551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499370266" sldId="358"/>
            <ac:spMk id="3" creationId="{14F68C8F-D519-4966-BD44-6E24AB0DA43F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2165209784" sldId="364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165209784" sldId="364"/>
            <ac:spMk id="2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3233016135" sldId="365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3233016135" sldId="365"/>
            <ac:spMk id="2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2886211553" sldId="366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886211553" sldId="366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2886211553" sldId="366"/>
            <ac:spMk id="3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263265573" sldId="367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263265573" sldId="367"/>
            <ac:spMk id="2" creationId="{00000000-0000-0000-0000-000000000000}"/>
          </ac:spMkLst>
        </pc:spChg>
      </pc:sldChg>
      <pc:sldChg chg="modSp add del">
        <pc:chgData name="Toon Calders" userId="8cb5987f-24a7-4554-8d12-6611cca8efc6" providerId="ADAL" clId="{9DEA6BAE-8E5F-4932-B774-43C15FF05FAA}" dt="2023-02-13T15:17:28.595" v="7"/>
        <pc:sldMkLst>
          <pc:docMk/>
          <pc:sldMk cId="1757623424" sldId="368"/>
        </pc:sldMkLst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757623424" sldId="368"/>
            <ac:spMk id="2" creationId="{00000000-0000-0000-0000-000000000000}"/>
          </ac:spMkLst>
        </pc:spChg>
        <pc:spChg chg="mod">
          <ac:chgData name="Toon Calders" userId="8cb5987f-24a7-4554-8d12-6611cca8efc6" providerId="ADAL" clId="{9DEA6BAE-8E5F-4932-B774-43C15FF05FAA}" dt="2023-02-13T15:13:45.260" v="5"/>
          <ac:spMkLst>
            <pc:docMk/>
            <pc:sldMk cId="1757623424" sldId="368"/>
            <ac:spMk id="3" creationId="{00000000-0000-0000-0000-000000000000}"/>
          </ac:spMkLst>
        </pc:spChg>
      </pc:sldChg>
      <pc:sldChg chg="modSp new mod">
        <pc:chgData name="Toon Calders" userId="8cb5987f-24a7-4554-8d12-6611cca8efc6" providerId="ADAL" clId="{9DEA6BAE-8E5F-4932-B774-43C15FF05FAA}" dt="2023-02-13T15:44:02.855" v="441" actId="20577"/>
        <pc:sldMkLst>
          <pc:docMk/>
          <pc:sldMk cId="531074618" sldId="369"/>
        </pc:sldMkLst>
        <pc:spChg chg="mod">
          <ac:chgData name="Toon Calders" userId="8cb5987f-24a7-4554-8d12-6611cca8efc6" providerId="ADAL" clId="{9DEA6BAE-8E5F-4932-B774-43C15FF05FAA}" dt="2023-02-13T15:40:50.530" v="57" actId="20577"/>
          <ac:spMkLst>
            <pc:docMk/>
            <pc:sldMk cId="531074618" sldId="369"/>
            <ac:spMk id="2" creationId="{1D087D8F-8A0B-C2BB-69D9-22CEE7FE20AA}"/>
          </ac:spMkLst>
        </pc:spChg>
        <pc:spChg chg="mod">
          <ac:chgData name="Toon Calders" userId="8cb5987f-24a7-4554-8d12-6611cca8efc6" providerId="ADAL" clId="{9DEA6BAE-8E5F-4932-B774-43C15FF05FAA}" dt="2023-02-13T15:44:02.855" v="441" actId="20577"/>
          <ac:spMkLst>
            <pc:docMk/>
            <pc:sldMk cId="531074618" sldId="369"/>
            <ac:spMk id="3" creationId="{9016AD94-4DC4-B2AD-09DD-44900928F474}"/>
          </ac:spMkLst>
        </pc:spChg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4113971543" sldId="369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942567563" sldId="370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927798132" sldId="371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2429242591" sldId="382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2850925164" sldId="383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3695823011" sldId="384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3871652373" sldId="385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934716818" sldId="386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2904675509" sldId="387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8961688" sldId="388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2803097426" sldId="389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284380645" sldId="390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872681686" sldId="391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37495306" sldId="392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863139672" sldId="393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2560771980" sldId="394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136877197" sldId="395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2360869348" sldId="396"/>
        </pc:sldMkLst>
      </pc:sldChg>
      <pc:sldChg chg="del">
        <pc:chgData name="Toon Calders" userId="8cb5987f-24a7-4554-8d12-6611cca8efc6" providerId="ADAL" clId="{9DEA6BAE-8E5F-4932-B774-43C15FF05FAA}" dt="2023-02-13T15:00:36.078" v="0" actId="47"/>
        <pc:sldMkLst>
          <pc:docMk/>
          <pc:sldMk cId="1915789093" sldId="397"/>
        </pc:sldMkLst>
      </pc:sldChg>
      <pc:sldChg chg="add del">
        <pc:chgData name="Toon Calders" userId="8cb5987f-24a7-4554-8d12-6611cca8efc6" providerId="ADAL" clId="{9DEA6BAE-8E5F-4932-B774-43C15FF05FAA}" dt="2023-02-13T15:40:18.030" v="47" actId="47"/>
        <pc:sldMkLst>
          <pc:docMk/>
          <pc:sldMk cId="1745312860" sldId="529"/>
        </pc:sldMkLst>
      </pc:sldChg>
      <pc:sldChg chg="add del">
        <pc:chgData name="Toon Calders" userId="8cb5987f-24a7-4554-8d12-6611cca8efc6" providerId="ADAL" clId="{9DEA6BAE-8E5F-4932-B774-43C15FF05FAA}" dt="2023-02-13T15:40:19.110" v="48" actId="47"/>
        <pc:sldMkLst>
          <pc:docMk/>
          <pc:sldMk cId="3031285011" sldId="530"/>
        </pc:sldMkLst>
      </pc:sldChg>
      <pc:sldChg chg="add del">
        <pc:chgData name="Toon Calders" userId="8cb5987f-24a7-4554-8d12-6611cca8efc6" providerId="ADAL" clId="{9DEA6BAE-8E5F-4932-B774-43C15FF05FAA}" dt="2023-02-13T15:40:17.471" v="46" actId="47"/>
        <pc:sldMkLst>
          <pc:docMk/>
          <pc:sldMk cId="582903259" sldId="531"/>
        </pc:sldMkLst>
      </pc:sldChg>
      <pc:sldChg chg="add del">
        <pc:chgData name="Toon Calders" userId="8cb5987f-24a7-4554-8d12-6611cca8efc6" providerId="ADAL" clId="{9DEA6BAE-8E5F-4932-B774-43C15FF05FAA}" dt="2023-02-13T15:40:17.296" v="45" actId="47"/>
        <pc:sldMkLst>
          <pc:docMk/>
          <pc:sldMk cId="944857525" sldId="536"/>
        </pc:sldMkLst>
      </pc:sldChg>
      <pc:sldChg chg="add del">
        <pc:chgData name="Toon Calders" userId="8cb5987f-24a7-4554-8d12-6611cca8efc6" providerId="ADAL" clId="{9DEA6BAE-8E5F-4932-B774-43C15FF05FAA}" dt="2023-02-13T15:40:17.142" v="44" actId="47"/>
        <pc:sldMkLst>
          <pc:docMk/>
          <pc:sldMk cId="366823833" sldId="537"/>
        </pc:sldMkLst>
      </pc:sldChg>
      <pc:sldChg chg="add del">
        <pc:chgData name="Toon Calders" userId="8cb5987f-24a7-4554-8d12-6611cca8efc6" providerId="ADAL" clId="{9DEA6BAE-8E5F-4932-B774-43C15FF05FAA}" dt="2023-02-13T15:40:16.985" v="43" actId="47"/>
        <pc:sldMkLst>
          <pc:docMk/>
          <pc:sldMk cId="1707253945" sldId="538"/>
        </pc:sldMkLst>
      </pc:sldChg>
      <pc:sldChg chg="add del">
        <pc:chgData name="Toon Calders" userId="8cb5987f-24a7-4554-8d12-6611cca8efc6" providerId="ADAL" clId="{9DEA6BAE-8E5F-4932-B774-43C15FF05FAA}" dt="2023-02-13T15:40:16.820" v="42" actId="47"/>
        <pc:sldMkLst>
          <pc:docMk/>
          <pc:sldMk cId="2877667932" sldId="539"/>
        </pc:sldMkLst>
      </pc:sldChg>
      <pc:sldChg chg="add del">
        <pc:chgData name="Toon Calders" userId="8cb5987f-24a7-4554-8d12-6611cca8efc6" providerId="ADAL" clId="{9DEA6BAE-8E5F-4932-B774-43C15FF05FAA}" dt="2023-02-13T15:40:16.643" v="41" actId="47"/>
        <pc:sldMkLst>
          <pc:docMk/>
          <pc:sldMk cId="1733401168" sldId="540"/>
        </pc:sldMkLst>
      </pc:sldChg>
      <pc:sldChg chg="add del">
        <pc:chgData name="Toon Calders" userId="8cb5987f-24a7-4554-8d12-6611cca8efc6" providerId="ADAL" clId="{9DEA6BAE-8E5F-4932-B774-43C15FF05FAA}" dt="2023-02-13T15:40:16.441" v="40" actId="47"/>
        <pc:sldMkLst>
          <pc:docMk/>
          <pc:sldMk cId="2861426675" sldId="541"/>
        </pc:sldMkLst>
      </pc:sldChg>
      <pc:sldChg chg="add del">
        <pc:chgData name="Toon Calders" userId="8cb5987f-24a7-4554-8d12-6611cca8efc6" providerId="ADAL" clId="{9DEA6BAE-8E5F-4932-B774-43C15FF05FAA}" dt="2023-02-13T15:40:16.273" v="39" actId="47"/>
        <pc:sldMkLst>
          <pc:docMk/>
          <pc:sldMk cId="479743068" sldId="542"/>
        </pc:sldMkLst>
      </pc:sldChg>
      <pc:sldChg chg="add del">
        <pc:chgData name="Toon Calders" userId="8cb5987f-24a7-4554-8d12-6611cca8efc6" providerId="ADAL" clId="{9DEA6BAE-8E5F-4932-B774-43C15FF05FAA}" dt="2023-02-13T15:40:16.120" v="38" actId="47"/>
        <pc:sldMkLst>
          <pc:docMk/>
          <pc:sldMk cId="3391012859" sldId="543"/>
        </pc:sldMkLst>
      </pc:sldChg>
      <pc:sldChg chg="add del">
        <pc:chgData name="Toon Calders" userId="8cb5987f-24a7-4554-8d12-6611cca8efc6" providerId="ADAL" clId="{9DEA6BAE-8E5F-4932-B774-43C15FF05FAA}" dt="2023-02-13T15:40:15.961" v="37" actId="47"/>
        <pc:sldMkLst>
          <pc:docMk/>
          <pc:sldMk cId="4251505676" sldId="544"/>
        </pc:sldMkLst>
      </pc:sldChg>
      <pc:sldChg chg="add del">
        <pc:chgData name="Toon Calders" userId="8cb5987f-24a7-4554-8d12-6611cca8efc6" providerId="ADAL" clId="{9DEA6BAE-8E5F-4932-B774-43C15FF05FAA}" dt="2023-02-13T15:40:15.638" v="36" actId="47"/>
        <pc:sldMkLst>
          <pc:docMk/>
          <pc:sldMk cId="207379845" sldId="545"/>
        </pc:sldMkLst>
      </pc:sldChg>
      <pc:sldChg chg="add del">
        <pc:chgData name="Toon Calders" userId="8cb5987f-24a7-4554-8d12-6611cca8efc6" providerId="ADAL" clId="{9DEA6BAE-8E5F-4932-B774-43C15FF05FAA}" dt="2023-02-13T15:40:15.471" v="35" actId="47"/>
        <pc:sldMkLst>
          <pc:docMk/>
          <pc:sldMk cId="2121895696" sldId="546"/>
        </pc:sldMkLst>
      </pc:sldChg>
      <pc:sldChg chg="add del">
        <pc:chgData name="Toon Calders" userId="8cb5987f-24a7-4554-8d12-6611cca8efc6" providerId="ADAL" clId="{9DEA6BAE-8E5F-4932-B774-43C15FF05FAA}" dt="2023-02-13T15:40:15.289" v="34" actId="47"/>
        <pc:sldMkLst>
          <pc:docMk/>
          <pc:sldMk cId="1489556921" sldId="547"/>
        </pc:sldMkLst>
      </pc:sldChg>
      <pc:sldChg chg="add del">
        <pc:chgData name="Toon Calders" userId="8cb5987f-24a7-4554-8d12-6611cca8efc6" providerId="ADAL" clId="{9DEA6BAE-8E5F-4932-B774-43C15FF05FAA}" dt="2023-02-13T15:40:15.137" v="33" actId="47"/>
        <pc:sldMkLst>
          <pc:docMk/>
          <pc:sldMk cId="993450464" sldId="548"/>
        </pc:sldMkLst>
      </pc:sldChg>
      <pc:sldChg chg="add del">
        <pc:chgData name="Toon Calders" userId="8cb5987f-24a7-4554-8d12-6611cca8efc6" providerId="ADAL" clId="{9DEA6BAE-8E5F-4932-B774-43C15FF05FAA}" dt="2023-02-13T15:40:14.992" v="32" actId="47"/>
        <pc:sldMkLst>
          <pc:docMk/>
          <pc:sldMk cId="3351473645" sldId="549"/>
        </pc:sldMkLst>
      </pc:sldChg>
      <pc:sldChg chg="add del">
        <pc:chgData name="Toon Calders" userId="8cb5987f-24a7-4554-8d12-6611cca8efc6" providerId="ADAL" clId="{9DEA6BAE-8E5F-4932-B774-43C15FF05FAA}" dt="2023-02-13T15:40:14.819" v="31" actId="47"/>
        <pc:sldMkLst>
          <pc:docMk/>
          <pc:sldMk cId="5217883" sldId="550"/>
        </pc:sldMkLst>
      </pc:sldChg>
      <pc:sldChg chg="add del">
        <pc:chgData name="Toon Calders" userId="8cb5987f-24a7-4554-8d12-6611cca8efc6" providerId="ADAL" clId="{9DEA6BAE-8E5F-4932-B774-43C15FF05FAA}" dt="2023-02-13T15:40:14.664" v="30" actId="47"/>
        <pc:sldMkLst>
          <pc:docMk/>
          <pc:sldMk cId="3389228509" sldId="551"/>
        </pc:sldMkLst>
      </pc:sldChg>
      <pc:sldChg chg="add del">
        <pc:chgData name="Toon Calders" userId="8cb5987f-24a7-4554-8d12-6611cca8efc6" providerId="ADAL" clId="{9DEA6BAE-8E5F-4932-B774-43C15FF05FAA}" dt="2023-02-13T15:40:14.525" v="29" actId="47"/>
        <pc:sldMkLst>
          <pc:docMk/>
          <pc:sldMk cId="2539351866" sldId="552"/>
        </pc:sldMkLst>
      </pc:sldChg>
      <pc:sldChg chg="add del">
        <pc:chgData name="Toon Calders" userId="8cb5987f-24a7-4554-8d12-6611cca8efc6" providerId="ADAL" clId="{9DEA6BAE-8E5F-4932-B774-43C15FF05FAA}" dt="2023-02-13T15:40:14.385" v="28" actId="47"/>
        <pc:sldMkLst>
          <pc:docMk/>
          <pc:sldMk cId="1137603758" sldId="553"/>
        </pc:sldMkLst>
      </pc:sldChg>
      <pc:sldChg chg="add del">
        <pc:chgData name="Toon Calders" userId="8cb5987f-24a7-4554-8d12-6611cca8efc6" providerId="ADAL" clId="{9DEA6BAE-8E5F-4932-B774-43C15FF05FAA}" dt="2023-02-13T15:40:14.245" v="27" actId="47"/>
        <pc:sldMkLst>
          <pc:docMk/>
          <pc:sldMk cId="3474641977" sldId="554"/>
        </pc:sldMkLst>
      </pc:sldChg>
      <pc:sldChg chg="add del">
        <pc:chgData name="Toon Calders" userId="8cb5987f-24a7-4554-8d12-6611cca8efc6" providerId="ADAL" clId="{9DEA6BAE-8E5F-4932-B774-43C15FF05FAA}" dt="2023-02-13T15:40:14.092" v="26" actId="47"/>
        <pc:sldMkLst>
          <pc:docMk/>
          <pc:sldMk cId="187753756" sldId="555"/>
        </pc:sldMkLst>
      </pc:sldChg>
      <pc:sldChg chg="add del">
        <pc:chgData name="Toon Calders" userId="8cb5987f-24a7-4554-8d12-6611cca8efc6" providerId="ADAL" clId="{9DEA6BAE-8E5F-4932-B774-43C15FF05FAA}" dt="2023-02-13T15:40:13.955" v="25" actId="47"/>
        <pc:sldMkLst>
          <pc:docMk/>
          <pc:sldMk cId="2944505756" sldId="556"/>
        </pc:sldMkLst>
      </pc:sldChg>
      <pc:sldChg chg="add del">
        <pc:chgData name="Toon Calders" userId="8cb5987f-24a7-4554-8d12-6611cca8efc6" providerId="ADAL" clId="{9DEA6BAE-8E5F-4932-B774-43C15FF05FAA}" dt="2023-02-13T15:40:13.817" v="24" actId="47"/>
        <pc:sldMkLst>
          <pc:docMk/>
          <pc:sldMk cId="829909879" sldId="557"/>
        </pc:sldMkLst>
      </pc:sldChg>
      <pc:sldChg chg="add del">
        <pc:chgData name="Toon Calders" userId="8cb5987f-24a7-4554-8d12-6611cca8efc6" providerId="ADAL" clId="{9DEA6BAE-8E5F-4932-B774-43C15FF05FAA}" dt="2023-02-13T15:40:13.673" v="23" actId="47"/>
        <pc:sldMkLst>
          <pc:docMk/>
          <pc:sldMk cId="3300908850" sldId="558"/>
        </pc:sldMkLst>
      </pc:sldChg>
      <pc:sldChg chg="add del">
        <pc:chgData name="Toon Calders" userId="8cb5987f-24a7-4554-8d12-6611cca8efc6" providerId="ADAL" clId="{9DEA6BAE-8E5F-4932-B774-43C15FF05FAA}" dt="2023-02-13T15:40:13.545" v="22" actId="47"/>
        <pc:sldMkLst>
          <pc:docMk/>
          <pc:sldMk cId="1672328893" sldId="559"/>
        </pc:sldMkLst>
      </pc:sldChg>
      <pc:sldChg chg="add del">
        <pc:chgData name="Toon Calders" userId="8cb5987f-24a7-4554-8d12-6611cca8efc6" providerId="ADAL" clId="{9DEA6BAE-8E5F-4932-B774-43C15FF05FAA}" dt="2023-02-13T15:40:13.402" v="21" actId="47"/>
        <pc:sldMkLst>
          <pc:docMk/>
          <pc:sldMk cId="3271998524" sldId="561"/>
        </pc:sldMkLst>
      </pc:sldChg>
      <pc:sldChg chg="add del">
        <pc:chgData name="Toon Calders" userId="8cb5987f-24a7-4554-8d12-6611cca8efc6" providerId="ADAL" clId="{9DEA6BAE-8E5F-4932-B774-43C15FF05FAA}" dt="2023-02-13T15:40:13.264" v="20" actId="47"/>
        <pc:sldMkLst>
          <pc:docMk/>
          <pc:sldMk cId="4112718292" sldId="562"/>
        </pc:sldMkLst>
      </pc:sldChg>
      <pc:sldChg chg="add del">
        <pc:chgData name="Toon Calders" userId="8cb5987f-24a7-4554-8d12-6611cca8efc6" providerId="ADAL" clId="{9DEA6BAE-8E5F-4932-B774-43C15FF05FAA}" dt="2023-02-13T15:40:13.119" v="19" actId="47"/>
        <pc:sldMkLst>
          <pc:docMk/>
          <pc:sldMk cId="3407838722" sldId="563"/>
        </pc:sldMkLst>
      </pc:sldChg>
      <pc:sldChg chg="add del">
        <pc:chgData name="Toon Calders" userId="8cb5987f-24a7-4554-8d12-6611cca8efc6" providerId="ADAL" clId="{9DEA6BAE-8E5F-4932-B774-43C15FF05FAA}" dt="2023-02-13T15:40:12.978" v="18" actId="47"/>
        <pc:sldMkLst>
          <pc:docMk/>
          <pc:sldMk cId="2569282380" sldId="564"/>
        </pc:sldMkLst>
      </pc:sldChg>
      <pc:sldChg chg="add del">
        <pc:chgData name="Toon Calders" userId="8cb5987f-24a7-4554-8d12-6611cca8efc6" providerId="ADAL" clId="{9DEA6BAE-8E5F-4932-B774-43C15FF05FAA}" dt="2023-02-13T15:40:12.842" v="17" actId="47"/>
        <pc:sldMkLst>
          <pc:docMk/>
          <pc:sldMk cId="2227148481" sldId="565"/>
        </pc:sldMkLst>
      </pc:sldChg>
      <pc:sldChg chg="add del">
        <pc:chgData name="Toon Calders" userId="8cb5987f-24a7-4554-8d12-6611cca8efc6" providerId="ADAL" clId="{9DEA6BAE-8E5F-4932-B774-43C15FF05FAA}" dt="2023-02-13T15:40:12.687" v="16" actId="47"/>
        <pc:sldMkLst>
          <pc:docMk/>
          <pc:sldMk cId="3808441823" sldId="566"/>
        </pc:sldMkLst>
      </pc:sldChg>
      <pc:sldChg chg="add del">
        <pc:chgData name="Toon Calders" userId="8cb5987f-24a7-4554-8d12-6611cca8efc6" providerId="ADAL" clId="{9DEA6BAE-8E5F-4932-B774-43C15FF05FAA}" dt="2023-02-13T15:40:12.472" v="15" actId="47"/>
        <pc:sldMkLst>
          <pc:docMk/>
          <pc:sldMk cId="1406871582" sldId="567"/>
        </pc:sldMkLst>
      </pc:sldChg>
      <pc:sldChg chg="add del">
        <pc:chgData name="Toon Calders" userId="8cb5987f-24a7-4554-8d12-6611cca8efc6" providerId="ADAL" clId="{9DEA6BAE-8E5F-4932-B774-43C15FF05FAA}" dt="2023-02-13T15:40:12.083" v="14" actId="47"/>
        <pc:sldMkLst>
          <pc:docMk/>
          <pc:sldMk cId="920165829" sldId="568"/>
        </pc:sldMkLst>
      </pc:sldChg>
      <pc:sldChg chg="new del">
        <pc:chgData name="Toon Calders" userId="8cb5987f-24a7-4554-8d12-6611cca8efc6" providerId="ADAL" clId="{9DEA6BAE-8E5F-4932-B774-43C15FF05FAA}" dt="2023-02-13T15:18:45.047" v="13" actId="47"/>
        <pc:sldMkLst>
          <pc:docMk/>
          <pc:sldMk cId="142697982" sldId="56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B2C741-11F8-4102-9FEB-1A2E25B0B8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302" y="9183"/>
            <a:ext cx="4284789" cy="13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15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61327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8031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B2EA22-DB7B-429A-829E-65E6CD5D5F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378" y="6159560"/>
            <a:ext cx="2169622" cy="6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311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6108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7095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60695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0551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6640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33848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3785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2C984-4C90-4FE9-9914-D777CA83362C}" type="datetimeFigureOut">
              <a:rPr lang="nl-BE" smtClean="0"/>
              <a:t>13/02/2023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04138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10635"/>
            <a:ext cx="7772400" cy="2387600"/>
          </a:xfrm>
        </p:spPr>
        <p:txBody>
          <a:bodyPr>
            <a:normAutofit/>
          </a:bodyPr>
          <a:lstStyle/>
          <a:p>
            <a:r>
              <a:rPr lang="nl-BE" dirty="0"/>
              <a:t>Inleiding Programmeren</a:t>
            </a:r>
            <a:br>
              <a:rPr lang="nl-BE" dirty="0"/>
            </a:br>
            <a:r>
              <a:rPr lang="nl-BE" dirty="0"/>
              <a:t>Algoritme van Euclides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693992"/>
            <a:ext cx="6858000" cy="1655762"/>
          </a:xfrm>
        </p:spPr>
        <p:txBody>
          <a:bodyPr/>
          <a:lstStyle/>
          <a:p>
            <a:r>
              <a:rPr lang="nl-BE" dirty="0"/>
              <a:t>Toon Calders</a:t>
            </a:r>
          </a:p>
          <a:p>
            <a:r>
              <a:rPr lang="nl-BE" dirty="0"/>
              <a:t>toon.calders@uantwerpen.be</a:t>
            </a:r>
          </a:p>
        </p:txBody>
      </p:sp>
    </p:spTree>
    <p:extLst>
      <p:ext uri="{BB962C8B-B14F-4D97-AF65-F5344CB8AC3E}">
        <p14:creationId xmlns:p14="http://schemas.microsoft.com/office/powerpoint/2010/main" val="70805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121067" cy="1325563"/>
          </a:xfrm>
        </p:spPr>
        <p:txBody>
          <a:bodyPr/>
          <a:lstStyle/>
          <a:p>
            <a:r>
              <a:rPr lang="nl-NL" dirty="0"/>
              <a:t>Algoritme van Euclides (300 v. Chr.)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Input: Getallen 35 en 49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A	49	14	35	21	7	14	7</a:t>
            </a:r>
          </a:p>
          <a:p>
            <a:pPr marL="0" indent="0">
              <a:buNone/>
            </a:pPr>
            <a:r>
              <a:rPr lang="nl-BE" dirty="0"/>
              <a:t>B	35	35	14	14	14	7	7</a:t>
            </a:r>
          </a:p>
          <a:p>
            <a:pPr marL="0" indent="0">
              <a:buNone/>
            </a:pPr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74019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230124" cy="1325563"/>
          </a:xfrm>
        </p:spPr>
        <p:txBody>
          <a:bodyPr/>
          <a:lstStyle/>
          <a:p>
            <a:r>
              <a:rPr lang="nl-NL" dirty="0"/>
              <a:t>Algoritme van Euclides (300 v. Chr.)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Input: Getallen 35 en 49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A	49	14	35	21	7	14	7	0</a:t>
            </a:r>
          </a:p>
          <a:p>
            <a:pPr marL="0" indent="0">
              <a:buNone/>
            </a:pPr>
            <a:r>
              <a:rPr lang="nl-BE" dirty="0"/>
              <a:t>B	35	35	14	14	14	7	7	7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/>
              <a:t>Output: GGD = 7</a:t>
            </a:r>
          </a:p>
          <a:p>
            <a:pPr marL="0" indent="0">
              <a:buNone/>
            </a:pPr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97061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Implementatie in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Stap-voor-stap vertaling van dit algoritme met behulp van basisoperaties die Python begrijpt</a:t>
            </a:r>
          </a:p>
          <a:p>
            <a:pPr lvl="1"/>
            <a:r>
              <a:rPr lang="nl-BE" dirty="0"/>
              <a:t>Invoer</a:t>
            </a:r>
          </a:p>
          <a:p>
            <a:pPr lvl="1"/>
            <a:r>
              <a:rPr lang="nl-BE" dirty="0"/>
              <a:t>Bewaren van een waarde om later te gebruiken</a:t>
            </a:r>
          </a:p>
          <a:p>
            <a:pPr lvl="1"/>
            <a:r>
              <a:rPr lang="nl-BE" dirty="0"/>
              <a:t>Indien ... dan ... anders ...</a:t>
            </a:r>
          </a:p>
          <a:p>
            <a:pPr lvl="1"/>
            <a:r>
              <a:rPr lang="nl-BE" dirty="0"/>
              <a:t>Zolang ... doe ...</a:t>
            </a:r>
          </a:p>
          <a:p>
            <a:endParaRPr lang="nl-BE" dirty="0"/>
          </a:p>
          <a:p>
            <a:r>
              <a:rPr lang="nl-BE" dirty="0"/>
              <a:t>We maken een implementatie in Python</a:t>
            </a:r>
          </a:p>
        </p:txBody>
      </p:sp>
    </p:spTree>
    <p:extLst>
      <p:ext uri="{BB962C8B-B14F-4D97-AF65-F5344CB8AC3E}">
        <p14:creationId xmlns:p14="http://schemas.microsoft.com/office/powerpoint/2010/main" val="345970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Invoer: 2 getallen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X = 49</a:t>
            </a:r>
          </a:p>
          <a:p>
            <a:pPr marL="0" indent="0">
              <a:buNone/>
            </a:pPr>
            <a:r>
              <a:rPr lang="nl-BE" dirty="0"/>
              <a:t>Y = 35</a:t>
            </a:r>
          </a:p>
          <a:p>
            <a:pPr marL="0" indent="0">
              <a:buNone/>
            </a:pPr>
            <a:endParaRPr lang="nl-BE" dirty="0"/>
          </a:p>
          <a:p>
            <a:endParaRPr lang="nl-BE" dirty="0"/>
          </a:p>
        </p:txBody>
      </p:sp>
      <p:sp>
        <p:nvSpPr>
          <p:cNvPr id="5" name="Oval 4"/>
          <p:cNvSpPr/>
          <p:nvPr/>
        </p:nvSpPr>
        <p:spPr>
          <a:xfrm>
            <a:off x="622884" y="2829828"/>
            <a:ext cx="336082" cy="462013"/>
          </a:xfrm>
          <a:prstGeom prst="ellipse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Oval 5"/>
          <p:cNvSpPr/>
          <p:nvPr/>
        </p:nvSpPr>
        <p:spPr>
          <a:xfrm>
            <a:off x="622884" y="3381953"/>
            <a:ext cx="336082" cy="462013"/>
          </a:xfrm>
          <a:prstGeom prst="ellipse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7" name="Rectangular Callout 6"/>
          <p:cNvSpPr/>
          <p:nvPr/>
        </p:nvSpPr>
        <p:spPr>
          <a:xfrm>
            <a:off x="510825" y="4894729"/>
            <a:ext cx="1102659" cy="1183342"/>
          </a:xfrm>
          <a:prstGeom prst="wedgeRectCallout">
            <a:avLst>
              <a:gd name="adj1" fmla="val -21646"/>
              <a:gd name="adj2" fmla="val -125133"/>
            </a:avLst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Variabele</a:t>
            </a:r>
          </a:p>
          <a:p>
            <a:pPr algn="ctr"/>
            <a:r>
              <a:rPr lang="nl-BE" dirty="0">
                <a:solidFill>
                  <a:schemeClr val="tx1"/>
                </a:solidFill>
              </a:rPr>
              <a:t>= plaats in het geheugen</a:t>
            </a:r>
          </a:p>
        </p:txBody>
      </p:sp>
      <p:sp>
        <p:nvSpPr>
          <p:cNvPr id="10" name="Rectangular Callout 9"/>
          <p:cNvSpPr/>
          <p:nvPr/>
        </p:nvSpPr>
        <p:spPr>
          <a:xfrm>
            <a:off x="1891391" y="4894729"/>
            <a:ext cx="1407459" cy="421342"/>
          </a:xfrm>
          <a:prstGeom prst="wedgeRectCallout">
            <a:avLst>
              <a:gd name="adj1" fmla="val -101766"/>
              <a:gd name="adj2" fmla="val -292944"/>
            </a:avLst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Assignment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3388497" y="3081169"/>
            <a:ext cx="1407459" cy="421342"/>
          </a:xfrm>
          <a:prstGeom prst="wedgeRectCallout">
            <a:avLst>
              <a:gd name="adj1" fmla="val -162912"/>
              <a:gd name="adj2" fmla="val -58902"/>
            </a:avLst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uitdrukking</a:t>
            </a:r>
          </a:p>
        </p:txBody>
      </p:sp>
    </p:spTree>
    <p:extLst>
      <p:ext uri="{BB962C8B-B14F-4D97-AF65-F5344CB8AC3E}">
        <p14:creationId xmlns:p14="http://schemas.microsoft.com/office/powerpoint/2010/main" val="1183054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Invoer: 2 getallen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X = 49</a:t>
            </a:r>
          </a:p>
          <a:p>
            <a:pPr marL="0" indent="0">
              <a:buNone/>
            </a:pPr>
            <a:r>
              <a:rPr lang="nl-BE" dirty="0"/>
              <a:t>Y = 35</a:t>
            </a:r>
          </a:p>
          <a:p>
            <a:pPr marL="0" indent="0">
              <a:buNone/>
            </a:pPr>
            <a:endParaRPr lang="nl-BE" dirty="0"/>
          </a:p>
          <a:p>
            <a:endParaRPr lang="nl-BE" dirty="0"/>
          </a:p>
        </p:txBody>
      </p:sp>
      <p:sp>
        <p:nvSpPr>
          <p:cNvPr id="17" name="Rectangle 16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78295" y="34334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49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78295" y="38996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20" name="Rectangular Callout 19"/>
          <p:cNvSpPr/>
          <p:nvPr/>
        </p:nvSpPr>
        <p:spPr>
          <a:xfrm>
            <a:off x="5235388" y="34334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21" name="Rectangular Callout 20"/>
          <p:cNvSpPr/>
          <p:nvPr/>
        </p:nvSpPr>
        <p:spPr>
          <a:xfrm>
            <a:off x="5235388" y="39857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94F9927-3736-48C4-95B2-B348A67AD296}"/>
              </a:ext>
            </a:extLst>
          </p:cNvPr>
          <p:cNvSpPr/>
          <p:nvPr/>
        </p:nvSpPr>
        <p:spPr>
          <a:xfrm>
            <a:off x="622884" y="2829828"/>
            <a:ext cx="336082" cy="462013"/>
          </a:xfrm>
          <a:prstGeom prst="ellipse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7AFAC11-1C5A-40F9-9953-73AAAC49A374}"/>
              </a:ext>
            </a:extLst>
          </p:cNvPr>
          <p:cNvSpPr/>
          <p:nvPr/>
        </p:nvSpPr>
        <p:spPr>
          <a:xfrm>
            <a:off x="622884" y="3381953"/>
            <a:ext cx="336082" cy="462013"/>
          </a:xfrm>
          <a:prstGeom prst="ellipse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6" name="Rectangular Callout 6">
            <a:extLst>
              <a:ext uri="{FF2B5EF4-FFF2-40B4-BE49-F238E27FC236}">
                <a16:creationId xmlns:a16="http://schemas.microsoft.com/office/drawing/2014/main" id="{15F52A07-C04C-4901-AF28-EA4F9316507E}"/>
              </a:ext>
            </a:extLst>
          </p:cNvPr>
          <p:cNvSpPr/>
          <p:nvPr/>
        </p:nvSpPr>
        <p:spPr>
          <a:xfrm>
            <a:off x="510825" y="4894729"/>
            <a:ext cx="1102659" cy="1183342"/>
          </a:xfrm>
          <a:prstGeom prst="wedgeRectCallout">
            <a:avLst>
              <a:gd name="adj1" fmla="val -21646"/>
              <a:gd name="adj2" fmla="val -125133"/>
            </a:avLst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Variabele</a:t>
            </a:r>
          </a:p>
          <a:p>
            <a:pPr algn="ctr"/>
            <a:r>
              <a:rPr lang="nl-BE" dirty="0">
                <a:solidFill>
                  <a:schemeClr val="tx1"/>
                </a:solidFill>
              </a:rPr>
              <a:t>= plaats in het geheugen</a:t>
            </a:r>
          </a:p>
        </p:txBody>
      </p:sp>
      <p:sp>
        <p:nvSpPr>
          <p:cNvPr id="22" name="Rectangular Callout 9">
            <a:extLst>
              <a:ext uri="{FF2B5EF4-FFF2-40B4-BE49-F238E27FC236}">
                <a16:creationId xmlns:a16="http://schemas.microsoft.com/office/drawing/2014/main" id="{8A29309A-7E58-4593-BA18-E75340EEAB0A}"/>
              </a:ext>
            </a:extLst>
          </p:cNvPr>
          <p:cNvSpPr/>
          <p:nvPr/>
        </p:nvSpPr>
        <p:spPr>
          <a:xfrm>
            <a:off x="1891391" y="4894729"/>
            <a:ext cx="1407459" cy="421342"/>
          </a:xfrm>
          <a:prstGeom prst="wedgeRectCallout">
            <a:avLst>
              <a:gd name="adj1" fmla="val -101766"/>
              <a:gd name="adj2" fmla="val -292944"/>
            </a:avLst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Assignment</a:t>
            </a:r>
          </a:p>
        </p:txBody>
      </p:sp>
      <p:sp>
        <p:nvSpPr>
          <p:cNvPr id="23" name="Rectangular Callout 10">
            <a:extLst>
              <a:ext uri="{FF2B5EF4-FFF2-40B4-BE49-F238E27FC236}">
                <a16:creationId xmlns:a16="http://schemas.microsoft.com/office/drawing/2014/main" id="{D47EAAB0-9DCA-47F1-837B-41DB506B1704}"/>
              </a:ext>
            </a:extLst>
          </p:cNvPr>
          <p:cNvSpPr/>
          <p:nvPr/>
        </p:nvSpPr>
        <p:spPr>
          <a:xfrm>
            <a:off x="3388497" y="3081169"/>
            <a:ext cx="1407459" cy="421342"/>
          </a:xfrm>
          <a:prstGeom prst="wedgeRectCallout">
            <a:avLst>
              <a:gd name="adj1" fmla="val -162912"/>
              <a:gd name="adj2" fmla="val -58902"/>
            </a:avLst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uitdrukking</a:t>
            </a:r>
          </a:p>
        </p:txBody>
      </p:sp>
    </p:spTree>
    <p:extLst>
      <p:ext uri="{BB962C8B-B14F-4D97-AF65-F5344CB8AC3E}">
        <p14:creationId xmlns:p14="http://schemas.microsoft.com/office/powerpoint/2010/main" val="1813642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Noem het grootste van de beide getallen </a:t>
            </a:r>
            <a:r>
              <a:rPr lang="nl-BE" i="1" dirty="0"/>
              <a:t>A</a:t>
            </a:r>
            <a:r>
              <a:rPr lang="nl-BE" dirty="0"/>
              <a:t>, het andere </a:t>
            </a:r>
            <a:r>
              <a:rPr lang="nl-BE" i="1" dirty="0"/>
              <a:t>B </a:t>
            </a:r>
            <a:r>
              <a:rPr lang="nl-BE" dirty="0"/>
              <a:t>= Als X groter is dan Y, maak dan A gelijk aan X en B gelijk aan Y, anders maak je A gelijk aan Y en B gelijk aan X</a:t>
            </a:r>
          </a:p>
          <a:p>
            <a:pPr marL="0" indent="0">
              <a:buNone/>
            </a:pPr>
            <a:endParaRPr lang="nl-BE" dirty="0"/>
          </a:p>
          <a:p>
            <a:endParaRPr lang="nl-BE" dirty="0"/>
          </a:p>
        </p:txBody>
      </p:sp>
      <p:sp>
        <p:nvSpPr>
          <p:cNvPr id="4" name="Rectangle 3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78295" y="34334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49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78295" y="38996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5235388" y="34334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5235388" y="39857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E5BE9929-FA6F-4941-BCC0-E847AD6CF2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005" y="3802816"/>
            <a:ext cx="1415772" cy="193899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X&gt;Y: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A = X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B = Y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B = X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A = Y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66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Noem het grootste van de beide getallen </a:t>
            </a:r>
            <a:r>
              <a:rPr lang="nl-BE" i="1" dirty="0"/>
              <a:t>A</a:t>
            </a:r>
            <a:r>
              <a:rPr lang="nl-BE" dirty="0"/>
              <a:t>, het andere </a:t>
            </a:r>
            <a:r>
              <a:rPr lang="nl-BE" i="1" dirty="0"/>
              <a:t>B </a:t>
            </a:r>
            <a:r>
              <a:rPr lang="nl-BE" dirty="0"/>
              <a:t>= Als X groter is dan Y, maak dan A gelijk aan X en B gelijk aan Y, anders maak je A gelijk aan Y en B gelijk aan X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	</a:t>
            </a:r>
          </a:p>
          <a:p>
            <a:endParaRPr lang="nl-BE" dirty="0"/>
          </a:p>
        </p:txBody>
      </p:sp>
      <p:sp>
        <p:nvSpPr>
          <p:cNvPr id="4" name="Rectangle 3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78295" y="34334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49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78295" y="38996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5235388" y="34334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5235388" y="39857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8294" y="4554071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49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5020236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5235387" y="4554071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235387" y="5106380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5F5C5A15-F485-41EF-8920-D8C065700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005" y="3802816"/>
            <a:ext cx="1415772" cy="193899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X&gt;Y: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 = X</a:t>
            </a:r>
            <a:b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B = Y</a:t>
            </a:r>
            <a:b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 = X</a:t>
            </a:r>
            <a:b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A = Y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6826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Trek </a:t>
            </a:r>
            <a:r>
              <a:rPr lang="nl-BE" i="1" dirty="0"/>
              <a:t>B</a:t>
            </a:r>
            <a:r>
              <a:rPr lang="nl-BE" dirty="0"/>
              <a:t> net zo vaak van </a:t>
            </a:r>
            <a:r>
              <a:rPr lang="nl-BE" i="1" dirty="0"/>
              <a:t>A</a:t>
            </a:r>
            <a:r>
              <a:rPr lang="nl-BE" dirty="0"/>
              <a:t> af totdat er 0 overblijft of een getal kleiner dan </a:t>
            </a:r>
            <a:r>
              <a:rPr lang="nl-BE" i="1" dirty="0"/>
              <a:t>B</a:t>
            </a:r>
            <a:r>
              <a:rPr lang="nl-BE" dirty="0"/>
              <a:t> (</a:t>
            </a:r>
            <a:r>
              <a:rPr lang="nl-BE" i="1" dirty="0"/>
              <a:t>A</a:t>
            </a:r>
            <a:r>
              <a:rPr lang="nl-BE" dirty="0"/>
              <a:t> mod </a:t>
            </a:r>
            <a:r>
              <a:rPr lang="nl-BE" i="1" dirty="0"/>
              <a:t>B</a:t>
            </a:r>
            <a:r>
              <a:rPr lang="nl-BE" dirty="0"/>
              <a:t>).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while A&gt;=B:</a:t>
            </a:r>
          </a:p>
          <a:p>
            <a:pPr marL="0" indent="0">
              <a:buNone/>
            </a:pPr>
            <a:r>
              <a:rPr lang="nl-BE" dirty="0"/>
              <a:t>	A = A - B</a:t>
            </a:r>
          </a:p>
          <a:p>
            <a:endParaRPr lang="nl-BE" dirty="0"/>
          </a:p>
        </p:txBody>
      </p:sp>
      <p:sp>
        <p:nvSpPr>
          <p:cNvPr id="4" name="Rectangle 3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78295" y="34334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49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78295" y="38996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5235388" y="34334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5235388" y="39857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8294" y="4554071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49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5020236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5235387" y="4554071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235387" y="5106380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128057" y="3123792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49712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Trek </a:t>
            </a:r>
            <a:r>
              <a:rPr lang="nl-BE" i="1" dirty="0"/>
              <a:t>B</a:t>
            </a:r>
            <a:r>
              <a:rPr lang="nl-BE" dirty="0"/>
              <a:t> net zo vaak van </a:t>
            </a:r>
            <a:r>
              <a:rPr lang="nl-BE" i="1" dirty="0"/>
              <a:t>A</a:t>
            </a:r>
            <a:r>
              <a:rPr lang="nl-BE" dirty="0"/>
              <a:t> af totdat er 0 overblijft of een getal kleiner dan </a:t>
            </a:r>
            <a:r>
              <a:rPr lang="nl-BE" i="1" dirty="0"/>
              <a:t>B</a:t>
            </a:r>
            <a:r>
              <a:rPr lang="nl-BE" dirty="0"/>
              <a:t> (</a:t>
            </a:r>
            <a:r>
              <a:rPr lang="nl-BE" i="1" dirty="0"/>
              <a:t>A</a:t>
            </a:r>
            <a:r>
              <a:rPr lang="nl-BE" dirty="0"/>
              <a:t> mod </a:t>
            </a:r>
            <a:r>
              <a:rPr lang="nl-BE" i="1" dirty="0"/>
              <a:t>B</a:t>
            </a:r>
            <a:r>
              <a:rPr lang="nl-BE" dirty="0"/>
              <a:t>).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>
                <a:solidFill>
                  <a:srgbClr val="92D050"/>
                </a:solidFill>
              </a:rPr>
              <a:t>while A&gt;=B:</a:t>
            </a:r>
          </a:p>
          <a:p>
            <a:pPr marL="0" indent="0">
              <a:buNone/>
            </a:pPr>
            <a:r>
              <a:rPr lang="nl-BE" dirty="0"/>
              <a:t>	A = A - B</a:t>
            </a:r>
          </a:p>
          <a:p>
            <a:endParaRPr lang="nl-BE" dirty="0"/>
          </a:p>
        </p:txBody>
      </p:sp>
      <p:sp>
        <p:nvSpPr>
          <p:cNvPr id="4" name="Rectangle 3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78295" y="34334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49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78295" y="38996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5235388" y="34334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5235388" y="39857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8294" y="4554071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49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5020236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5235387" y="4554071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235387" y="5106380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4" name="Right Arrow 12">
            <a:extLst>
              <a:ext uri="{FF2B5EF4-FFF2-40B4-BE49-F238E27FC236}">
                <a16:creationId xmlns:a16="http://schemas.microsoft.com/office/drawing/2014/main" id="{F4561CB0-334C-4185-AB24-809084C89D28}"/>
              </a:ext>
            </a:extLst>
          </p:cNvPr>
          <p:cNvSpPr/>
          <p:nvPr/>
        </p:nvSpPr>
        <p:spPr>
          <a:xfrm>
            <a:off x="128057" y="3568409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89887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Trek </a:t>
            </a:r>
            <a:r>
              <a:rPr lang="nl-BE" i="1" dirty="0"/>
              <a:t>B</a:t>
            </a:r>
            <a:r>
              <a:rPr lang="nl-BE" dirty="0"/>
              <a:t> net zo vaak van </a:t>
            </a:r>
            <a:r>
              <a:rPr lang="nl-BE" i="1" dirty="0"/>
              <a:t>A</a:t>
            </a:r>
            <a:r>
              <a:rPr lang="nl-BE" dirty="0"/>
              <a:t> af totdat er 0 overblijft of een getal kleiner dan </a:t>
            </a:r>
            <a:r>
              <a:rPr lang="nl-BE" i="1" dirty="0"/>
              <a:t>B</a:t>
            </a:r>
            <a:r>
              <a:rPr lang="nl-BE" dirty="0"/>
              <a:t> (</a:t>
            </a:r>
            <a:r>
              <a:rPr lang="nl-BE" i="1" dirty="0"/>
              <a:t>A</a:t>
            </a:r>
            <a:r>
              <a:rPr lang="nl-BE" dirty="0"/>
              <a:t> mod </a:t>
            </a:r>
            <a:r>
              <a:rPr lang="nl-BE" i="1" dirty="0"/>
              <a:t>B</a:t>
            </a:r>
            <a:r>
              <a:rPr lang="nl-BE" dirty="0"/>
              <a:t>).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>
                <a:solidFill>
                  <a:srgbClr val="92D050"/>
                </a:solidFill>
              </a:rPr>
              <a:t>while A&gt;=B:</a:t>
            </a:r>
          </a:p>
          <a:p>
            <a:pPr marL="0" indent="0">
              <a:buNone/>
            </a:pPr>
            <a:r>
              <a:rPr lang="nl-BE" dirty="0"/>
              <a:t>	A = A - B</a:t>
            </a:r>
          </a:p>
          <a:p>
            <a:endParaRPr lang="nl-BE" dirty="0"/>
          </a:p>
        </p:txBody>
      </p:sp>
      <p:sp>
        <p:nvSpPr>
          <p:cNvPr id="4" name="Rectangle 3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78295" y="34334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49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78295" y="38996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5235388" y="34334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5235388" y="39857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8294" y="4554071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14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5020236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5235387" y="4554071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235387" y="5106380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4" name="Right Arrow 12">
            <a:extLst>
              <a:ext uri="{FF2B5EF4-FFF2-40B4-BE49-F238E27FC236}">
                <a16:creationId xmlns:a16="http://schemas.microsoft.com/office/drawing/2014/main" id="{C8E4E965-53F3-41A8-A6A8-638188A33A47}"/>
              </a:ext>
            </a:extLst>
          </p:cNvPr>
          <p:cNvSpPr/>
          <p:nvPr/>
        </p:nvSpPr>
        <p:spPr>
          <a:xfrm>
            <a:off x="128057" y="4046582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51563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146234" cy="1325563"/>
          </a:xfrm>
        </p:spPr>
        <p:txBody>
          <a:bodyPr/>
          <a:lstStyle/>
          <a:p>
            <a:r>
              <a:rPr lang="nl-NL" dirty="0"/>
              <a:t>Algoritme van Euclides (300 v. Chr.)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BE" dirty="0"/>
              <a:t>Probleem: Bepaal GGD van 2 getallen</a:t>
            </a:r>
          </a:p>
          <a:p>
            <a:pPr marL="0" indent="0">
              <a:buNone/>
            </a:pPr>
            <a:r>
              <a:rPr lang="nl-BE" dirty="0"/>
              <a:t>Invoer: 2 getallen</a:t>
            </a:r>
          </a:p>
          <a:p>
            <a:pPr marL="0" indent="0">
              <a:buNone/>
            </a:pPr>
            <a:r>
              <a:rPr lang="nl-BE" dirty="0"/>
              <a:t>Uitvoer: de GGD van deze twee getallen</a:t>
            </a:r>
          </a:p>
          <a:p>
            <a:pPr marL="0" indent="0">
              <a:buNone/>
            </a:pPr>
            <a:endParaRPr lang="nl-BE" dirty="0"/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Noem het grootste van de beide getallen </a:t>
            </a:r>
            <a:r>
              <a:rPr lang="nl-BE" i="1" dirty="0"/>
              <a:t>A</a:t>
            </a:r>
            <a:r>
              <a:rPr lang="nl-BE" dirty="0"/>
              <a:t>, het andere </a:t>
            </a:r>
            <a:r>
              <a:rPr lang="nl-BE" i="1" dirty="0"/>
              <a:t>B</a:t>
            </a:r>
            <a:r>
              <a:rPr lang="nl-BE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Trek </a:t>
            </a:r>
            <a:r>
              <a:rPr lang="nl-BE" i="1" dirty="0"/>
              <a:t>B</a:t>
            </a:r>
            <a:r>
              <a:rPr lang="nl-BE" dirty="0"/>
              <a:t> net zo vaak van </a:t>
            </a:r>
            <a:r>
              <a:rPr lang="nl-BE" i="1" dirty="0"/>
              <a:t>A</a:t>
            </a:r>
            <a:r>
              <a:rPr lang="nl-BE" dirty="0"/>
              <a:t> af totdat er 0 overblijft of een getal kleiner dan </a:t>
            </a:r>
            <a:r>
              <a:rPr lang="nl-BE" i="1" dirty="0"/>
              <a:t>B</a:t>
            </a:r>
            <a:r>
              <a:rPr lang="nl-BE" dirty="0"/>
              <a:t> (</a:t>
            </a:r>
            <a:r>
              <a:rPr lang="nl-BE" i="1" dirty="0"/>
              <a:t>A</a:t>
            </a:r>
            <a:r>
              <a:rPr lang="nl-BE" dirty="0"/>
              <a:t> mod </a:t>
            </a:r>
            <a:r>
              <a:rPr lang="nl-BE" i="1" dirty="0"/>
              <a:t>B</a:t>
            </a:r>
            <a:r>
              <a:rPr lang="nl-BE" dirty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Wanneer er 0 overblijft, is </a:t>
            </a:r>
            <a:r>
              <a:rPr lang="nl-BE" i="1" dirty="0"/>
              <a:t>B</a:t>
            </a:r>
            <a:r>
              <a:rPr lang="nl-BE" dirty="0"/>
              <a:t> de ggd.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Zo niet, herhaal dan het algoritme met </a:t>
            </a:r>
            <a:r>
              <a:rPr lang="nl-BE" i="1" dirty="0"/>
              <a:t>B</a:t>
            </a:r>
            <a:r>
              <a:rPr lang="nl-BE" dirty="0"/>
              <a:t> en wat er van </a:t>
            </a:r>
            <a:r>
              <a:rPr lang="nl-BE" i="1" dirty="0"/>
              <a:t>A</a:t>
            </a:r>
            <a:r>
              <a:rPr lang="nl-BE" dirty="0"/>
              <a:t> over is.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99962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Trek </a:t>
            </a:r>
            <a:r>
              <a:rPr lang="nl-BE" i="1" dirty="0"/>
              <a:t>B</a:t>
            </a:r>
            <a:r>
              <a:rPr lang="nl-BE" dirty="0"/>
              <a:t> net zo vaak van </a:t>
            </a:r>
            <a:r>
              <a:rPr lang="nl-BE" i="1" dirty="0"/>
              <a:t>A</a:t>
            </a:r>
            <a:r>
              <a:rPr lang="nl-BE" dirty="0"/>
              <a:t> af totdat er 0 overblijft of een getal kleiner dan </a:t>
            </a:r>
            <a:r>
              <a:rPr lang="nl-BE" i="1" dirty="0"/>
              <a:t>B</a:t>
            </a:r>
            <a:r>
              <a:rPr lang="nl-BE" dirty="0"/>
              <a:t> (</a:t>
            </a:r>
            <a:r>
              <a:rPr lang="nl-BE" i="1" dirty="0"/>
              <a:t>A</a:t>
            </a:r>
            <a:r>
              <a:rPr lang="nl-BE" dirty="0"/>
              <a:t> mod </a:t>
            </a:r>
            <a:r>
              <a:rPr lang="nl-BE" i="1" dirty="0"/>
              <a:t>B</a:t>
            </a:r>
            <a:r>
              <a:rPr lang="nl-BE" dirty="0"/>
              <a:t>).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while A&gt;=B:</a:t>
            </a:r>
          </a:p>
          <a:p>
            <a:pPr marL="0" indent="0">
              <a:buNone/>
            </a:pPr>
            <a:r>
              <a:rPr lang="nl-BE" dirty="0"/>
              <a:t>	A = A - B</a:t>
            </a:r>
          </a:p>
          <a:p>
            <a:endParaRPr lang="nl-BE" dirty="0"/>
          </a:p>
        </p:txBody>
      </p:sp>
      <p:sp>
        <p:nvSpPr>
          <p:cNvPr id="4" name="Rectangle 3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78295" y="34334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49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78295" y="38996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5235388" y="34334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5235388" y="39857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8294" y="4554071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14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5020236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5235387" y="4554071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235387" y="5106380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4" name="Right Arrow 12">
            <a:extLst>
              <a:ext uri="{FF2B5EF4-FFF2-40B4-BE49-F238E27FC236}">
                <a16:creationId xmlns:a16="http://schemas.microsoft.com/office/drawing/2014/main" id="{5113A777-0F53-44E2-8A67-50D2DD89942A}"/>
              </a:ext>
            </a:extLst>
          </p:cNvPr>
          <p:cNvSpPr/>
          <p:nvPr/>
        </p:nvSpPr>
        <p:spPr>
          <a:xfrm>
            <a:off x="128057" y="3157348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7082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Trek </a:t>
            </a:r>
            <a:r>
              <a:rPr lang="nl-BE" i="1" dirty="0"/>
              <a:t>B</a:t>
            </a:r>
            <a:r>
              <a:rPr lang="nl-BE" dirty="0"/>
              <a:t> net zo vaak van </a:t>
            </a:r>
            <a:r>
              <a:rPr lang="nl-BE" i="1" dirty="0"/>
              <a:t>A</a:t>
            </a:r>
            <a:r>
              <a:rPr lang="nl-BE" dirty="0"/>
              <a:t> af totdat er 0 overblijft of een getal kleiner dan </a:t>
            </a:r>
            <a:r>
              <a:rPr lang="nl-BE" i="1" dirty="0"/>
              <a:t>B</a:t>
            </a:r>
            <a:r>
              <a:rPr lang="nl-BE" dirty="0"/>
              <a:t> (</a:t>
            </a:r>
            <a:r>
              <a:rPr lang="nl-BE" i="1" dirty="0"/>
              <a:t>A</a:t>
            </a:r>
            <a:r>
              <a:rPr lang="nl-BE" dirty="0"/>
              <a:t> mod </a:t>
            </a:r>
            <a:r>
              <a:rPr lang="nl-BE" i="1" dirty="0"/>
              <a:t>B</a:t>
            </a:r>
            <a:r>
              <a:rPr lang="nl-BE" dirty="0"/>
              <a:t>).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>
                <a:solidFill>
                  <a:srgbClr val="FF0000"/>
                </a:solidFill>
              </a:rPr>
              <a:t>while A&gt;=B:</a:t>
            </a:r>
          </a:p>
          <a:p>
            <a:pPr marL="0" indent="0">
              <a:buNone/>
            </a:pPr>
            <a:r>
              <a:rPr lang="nl-BE" dirty="0"/>
              <a:t>	A = A - B</a:t>
            </a:r>
          </a:p>
          <a:p>
            <a:endParaRPr lang="nl-BE" dirty="0"/>
          </a:p>
        </p:txBody>
      </p:sp>
      <p:sp>
        <p:nvSpPr>
          <p:cNvPr id="4" name="Rectangle 3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78295" y="34334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49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78295" y="38996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5235388" y="34334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5235388" y="39857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8294" y="4554071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14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5020236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5235387" y="4554071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235387" y="5106380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4" name="Right Arrow 12">
            <a:extLst>
              <a:ext uri="{FF2B5EF4-FFF2-40B4-BE49-F238E27FC236}">
                <a16:creationId xmlns:a16="http://schemas.microsoft.com/office/drawing/2014/main" id="{C91A82F4-E98E-4A37-BB17-7BE695A57F2F}"/>
              </a:ext>
            </a:extLst>
          </p:cNvPr>
          <p:cNvSpPr/>
          <p:nvPr/>
        </p:nvSpPr>
        <p:spPr>
          <a:xfrm>
            <a:off x="128057" y="4268981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373910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825625"/>
            <a:ext cx="9119357" cy="4351338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nl-BE" dirty="0"/>
              <a:t>Wanneer er 0 overblijft, is </a:t>
            </a:r>
            <a:r>
              <a:rPr lang="nl-BE" i="1" dirty="0"/>
              <a:t>B</a:t>
            </a:r>
            <a:r>
              <a:rPr lang="nl-BE" dirty="0"/>
              <a:t> de ggd.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nl-BE" dirty="0"/>
              <a:t>Anders, herhaal dan het algoritme met </a:t>
            </a:r>
            <a:r>
              <a:rPr lang="nl-BE" i="1" dirty="0"/>
              <a:t>B</a:t>
            </a:r>
            <a:r>
              <a:rPr lang="nl-BE" dirty="0"/>
              <a:t> en wat er van </a:t>
            </a:r>
            <a:r>
              <a:rPr lang="nl-BE" i="1" dirty="0"/>
              <a:t>A</a:t>
            </a:r>
            <a:r>
              <a:rPr lang="nl-BE" dirty="0"/>
              <a:t> over is</a:t>
            </a:r>
          </a:p>
          <a:p>
            <a:pPr marL="514350" indent="-514350">
              <a:buFont typeface="+mj-lt"/>
              <a:buAutoNum type="arabicPeriod" startAt="3"/>
            </a:pPr>
            <a:endParaRPr lang="nl-BE" dirty="0"/>
          </a:p>
          <a:p>
            <a:pPr marL="0" indent="0">
              <a:buNone/>
            </a:pPr>
            <a:r>
              <a:rPr lang="nl-BE" dirty="0"/>
              <a:t>A	49	14	35	21	7	14	7	0	7</a:t>
            </a:r>
          </a:p>
          <a:p>
            <a:pPr marL="0" indent="0">
              <a:buNone/>
            </a:pPr>
            <a:r>
              <a:rPr lang="nl-BE" dirty="0"/>
              <a:t>B	35	35	14	14	14	7	7	7	0</a:t>
            </a:r>
          </a:p>
          <a:p>
            <a:pPr marL="0" indent="0">
              <a:buNone/>
            </a:pPr>
            <a:endParaRPr lang="nl-BE" dirty="0"/>
          </a:p>
          <a:p>
            <a:endParaRPr lang="nl-BE" dirty="0"/>
          </a:p>
        </p:txBody>
      </p:sp>
      <p:sp>
        <p:nvSpPr>
          <p:cNvPr id="4" name="Rectangle 3"/>
          <p:cNvSpPr/>
          <p:nvPr/>
        </p:nvSpPr>
        <p:spPr>
          <a:xfrm>
            <a:off x="1423290" y="3725256"/>
            <a:ext cx="1689811" cy="1009498"/>
          </a:xfrm>
          <a:prstGeom prst="rect">
            <a:avLst/>
          </a:prstGeom>
          <a:solidFill>
            <a:schemeClr val="accent1"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tangle 5"/>
          <p:cNvSpPr/>
          <p:nvPr/>
        </p:nvSpPr>
        <p:spPr>
          <a:xfrm>
            <a:off x="3293653" y="3725256"/>
            <a:ext cx="2568558" cy="1009498"/>
          </a:xfrm>
          <a:prstGeom prst="rect">
            <a:avLst/>
          </a:prstGeom>
          <a:solidFill>
            <a:schemeClr val="accent1"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7" name="Rectangle 6"/>
          <p:cNvSpPr/>
          <p:nvPr/>
        </p:nvSpPr>
        <p:spPr>
          <a:xfrm>
            <a:off x="6042764" y="3725256"/>
            <a:ext cx="2387156" cy="1009498"/>
          </a:xfrm>
          <a:prstGeom prst="rect">
            <a:avLst/>
          </a:prstGeom>
          <a:solidFill>
            <a:schemeClr val="accent1"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930905" y="3971461"/>
            <a:ext cx="483671" cy="48029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930905" y="3971461"/>
            <a:ext cx="483671" cy="48029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708963" y="3971461"/>
            <a:ext cx="483671" cy="48029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5708963" y="3971461"/>
            <a:ext cx="483671" cy="48029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8368638" y="3971461"/>
            <a:ext cx="483671" cy="48029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8368638" y="3971461"/>
            <a:ext cx="483671" cy="48029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0805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Wissel A en B 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Volgende code werkt NIET:</a:t>
            </a:r>
          </a:p>
          <a:p>
            <a:pPr marL="0" indent="0">
              <a:buNone/>
            </a:pPr>
            <a:r>
              <a:rPr lang="nl-BE" dirty="0"/>
              <a:t>	A=B</a:t>
            </a:r>
          </a:p>
          <a:p>
            <a:pPr marL="0" indent="0">
              <a:buNone/>
            </a:pPr>
            <a:r>
              <a:rPr lang="nl-BE" dirty="0"/>
              <a:t>	B=A</a:t>
            </a:r>
          </a:p>
        </p:txBody>
      </p:sp>
      <p:sp>
        <p:nvSpPr>
          <p:cNvPr id="4" name="Rectangle 3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8294" y="32609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14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37271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5235387" y="32609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235387" y="38132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4" name="Right Arrow 12">
            <a:extLst>
              <a:ext uri="{FF2B5EF4-FFF2-40B4-BE49-F238E27FC236}">
                <a16:creationId xmlns:a16="http://schemas.microsoft.com/office/drawing/2014/main" id="{2645E566-8EE3-4E93-828C-1D04584D723E}"/>
              </a:ext>
            </a:extLst>
          </p:cNvPr>
          <p:cNvSpPr/>
          <p:nvPr/>
        </p:nvSpPr>
        <p:spPr>
          <a:xfrm>
            <a:off x="1059235" y="2293282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746213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Wissel A en B 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Volgende code werkt NIET:</a:t>
            </a:r>
          </a:p>
          <a:p>
            <a:pPr marL="0" indent="0">
              <a:buNone/>
            </a:pPr>
            <a:r>
              <a:rPr lang="nl-BE" dirty="0"/>
              <a:t>	A=B</a:t>
            </a:r>
          </a:p>
          <a:p>
            <a:pPr marL="0" indent="0">
              <a:buNone/>
            </a:pPr>
            <a:r>
              <a:rPr lang="nl-BE" dirty="0"/>
              <a:t>	B=A</a:t>
            </a:r>
          </a:p>
        </p:txBody>
      </p:sp>
      <p:sp>
        <p:nvSpPr>
          <p:cNvPr id="4" name="Rectangle 3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8294" y="32609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37271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5235387" y="32609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235387" y="38132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5" name="Right Arrow 12">
            <a:extLst>
              <a:ext uri="{FF2B5EF4-FFF2-40B4-BE49-F238E27FC236}">
                <a16:creationId xmlns:a16="http://schemas.microsoft.com/office/drawing/2014/main" id="{C6BAC662-E7B9-40D3-8AC7-E8F48F85F27C}"/>
              </a:ext>
            </a:extLst>
          </p:cNvPr>
          <p:cNvSpPr/>
          <p:nvPr/>
        </p:nvSpPr>
        <p:spPr>
          <a:xfrm>
            <a:off x="1059235" y="2679176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24108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Wissel A en B 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34014"/>
            <a:ext cx="7886700" cy="4351338"/>
          </a:xfrm>
        </p:spPr>
        <p:txBody>
          <a:bodyPr/>
          <a:lstStyle/>
          <a:p>
            <a:r>
              <a:rPr lang="nl-BE" dirty="0"/>
              <a:t>Volgende code werkt NIET:</a:t>
            </a:r>
          </a:p>
          <a:p>
            <a:pPr marL="0" indent="0">
              <a:buNone/>
            </a:pPr>
            <a:r>
              <a:rPr lang="nl-BE" dirty="0"/>
              <a:t>	A=B</a:t>
            </a:r>
          </a:p>
          <a:p>
            <a:pPr marL="0" indent="0">
              <a:buNone/>
            </a:pPr>
            <a:r>
              <a:rPr lang="nl-BE" dirty="0"/>
              <a:t>	B=A</a:t>
            </a:r>
          </a:p>
        </p:txBody>
      </p:sp>
      <p:sp>
        <p:nvSpPr>
          <p:cNvPr id="4" name="Rectangle 3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8294" y="32609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37271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5235387" y="32609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235387" y="38132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4" name="Right Arrow 12">
            <a:extLst>
              <a:ext uri="{FF2B5EF4-FFF2-40B4-BE49-F238E27FC236}">
                <a16:creationId xmlns:a16="http://schemas.microsoft.com/office/drawing/2014/main" id="{63ABFB2E-7D5C-4F5A-A61B-719DF7930664}"/>
              </a:ext>
            </a:extLst>
          </p:cNvPr>
          <p:cNvSpPr/>
          <p:nvPr/>
        </p:nvSpPr>
        <p:spPr>
          <a:xfrm>
            <a:off x="1059235" y="3299962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125889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Wissel A en B 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Volgende code werkt NIET:</a:t>
            </a:r>
          </a:p>
          <a:p>
            <a:pPr marL="0" indent="0">
              <a:buNone/>
            </a:pPr>
            <a:r>
              <a:rPr lang="nl-BE" dirty="0"/>
              <a:t>	A=B</a:t>
            </a:r>
          </a:p>
          <a:p>
            <a:pPr marL="0" indent="0">
              <a:buNone/>
            </a:pPr>
            <a:r>
              <a:rPr lang="nl-BE" dirty="0"/>
              <a:t>	B=A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Waarde van A werd </a:t>
            </a:r>
            <a:br>
              <a:rPr lang="nl-BE" dirty="0"/>
            </a:br>
            <a:r>
              <a:rPr lang="nl-BE" dirty="0"/>
              <a:t>overschreven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nl-BE" dirty="0">
                <a:sym typeface="Wingdings" panose="05000000000000000000" pitchFamily="2" charset="2"/>
              </a:rPr>
              <a:t>      We moeten tijdelijk de </a:t>
            </a:r>
            <a:br>
              <a:rPr lang="nl-BE" dirty="0">
                <a:sym typeface="Wingdings" panose="05000000000000000000" pitchFamily="2" charset="2"/>
              </a:rPr>
            </a:br>
            <a:r>
              <a:rPr lang="nl-BE" dirty="0">
                <a:sym typeface="Wingdings" panose="05000000000000000000" pitchFamily="2" charset="2"/>
              </a:rPr>
              <a:t>	waarde van A onthouden</a:t>
            </a:r>
            <a:endParaRPr lang="nl-BE" dirty="0"/>
          </a:p>
        </p:txBody>
      </p:sp>
      <p:sp>
        <p:nvSpPr>
          <p:cNvPr id="4" name="Rectangle 3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8294" y="32609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37271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5235387" y="32609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235387" y="38132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5" name="Right Arrow 12">
            <a:extLst>
              <a:ext uri="{FF2B5EF4-FFF2-40B4-BE49-F238E27FC236}">
                <a16:creationId xmlns:a16="http://schemas.microsoft.com/office/drawing/2014/main" id="{12F0B4FC-DF35-4184-95CC-3F2FC7477302}"/>
              </a:ext>
            </a:extLst>
          </p:cNvPr>
          <p:cNvSpPr/>
          <p:nvPr/>
        </p:nvSpPr>
        <p:spPr>
          <a:xfrm>
            <a:off x="1059235" y="3299962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684162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Wissel A en B 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D77734-E908-407F-94C7-4C3B1C15B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r>
              <a:rPr lang="nl-BE" dirty="0"/>
              <a:t>Volgende code werkt WEL:</a:t>
            </a:r>
          </a:p>
          <a:p>
            <a:pPr marL="0" indent="0">
              <a:buNone/>
            </a:pPr>
            <a:r>
              <a:rPr lang="nl-BE" dirty="0"/>
              <a:t>	temp = A</a:t>
            </a:r>
          </a:p>
          <a:p>
            <a:pPr marL="0" indent="0">
              <a:buNone/>
            </a:pPr>
            <a:r>
              <a:rPr lang="nl-BE" dirty="0"/>
              <a:t>	A=B</a:t>
            </a:r>
          </a:p>
          <a:p>
            <a:pPr marL="0" indent="0">
              <a:buNone/>
            </a:pPr>
            <a:r>
              <a:rPr lang="nl-BE" dirty="0"/>
              <a:t>	B=temp</a:t>
            </a:r>
          </a:p>
          <a:p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78294" y="32609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14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78294" y="37271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5" name="Rectangular Callout 14"/>
          <p:cNvSpPr/>
          <p:nvPr/>
        </p:nvSpPr>
        <p:spPr>
          <a:xfrm>
            <a:off x="5235387" y="32609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6" name="Rectangular Callout 15"/>
          <p:cNvSpPr/>
          <p:nvPr/>
        </p:nvSpPr>
        <p:spPr>
          <a:xfrm>
            <a:off x="5235387" y="38132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8" name="Right Arrow 12">
            <a:extLst>
              <a:ext uri="{FF2B5EF4-FFF2-40B4-BE49-F238E27FC236}">
                <a16:creationId xmlns:a16="http://schemas.microsoft.com/office/drawing/2014/main" id="{9AE40DA9-FB96-45A8-9279-8F65C66850A4}"/>
              </a:ext>
            </a:extLst>
          </p:cNvPr>
          <p:cNvSpPr/>
          <p:nvPr/>
        </p:nvSpPr>
        <p:spPr>
          <a:xfrm>
            <a:off x="1076013" y="2220749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61237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Wissel A en B om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78294" y="32609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14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78294" y="37271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5" name="Rectangular Callout 14"/>
          <p:cNvSpPr/>
          <p:nvPr/>
        </p:nvSpPr>
        <p:spPr>
          <a:xfrm>
            <a:off x="5235387" y="32609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6" name="Rectangular Callout 15"/>
          <p:cNvSpPr/>
          <p:nvPr/>
        </p:nvSpPr>
        <p:spPr>
          <a:xfrm>
            <a:off x="5235387" y="38132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4328997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14</a:t>
            </a:r>
          </a:p>
        </p:txBody>
      </p:sp>
      <p:sp>
        <p:nvSpPr>
          <p:cNvPr id="18" name="Rectangular Callout 17"/>
          <p:cNvSpPr/>
          <p:nvPr/>
        </p:nvSpPr>
        <p:spPr>
          <a:xfrm>
            <a:off x="5052291" y="4328997"/>
            <a:ext cx="709680" cy="421342"/>
          </a:xfrm>
          <a:prstGeom prst="wedgeRectCallout">
            <a:avLst>
              <a:gd name="adj1" fmla="val 124048"/>
              <a:gd name="adj2" fmla="val -10158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temp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9EA2C01-DD96-47BE-ACD7-C3D4A91AEA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r>
              <a:rPr lang="nl-BE" dirty="0"/>
              <a:t>Volgende code werkt WEL:</a:t>
            </a:r>
          </a:p>
          <a:p>
            <a:pPr marL="0" indent="0">
              <a:buNone/>
            </a:pPr>
            <a:r>
              <a:rPr lang="nl-BE" dirty="0"/>
              <a:t>	temp = A</a:t>
            </a:r>
          </a:p>
          <a:p>
            <a:pPr marL="0" indent="0">
              <a:buNone/>
            </a:pPr>
            <a:r>
              <a:rPr lang="nl-BE" dirty="0"/>
              <a:t>	A=B</a:t>
            </a:r>
          </a:p>
          <a:p>
            <a:pPr marL="0" indent="0">
              <a:buNone/>
            </a:pPr>
            <a:r>
              <a:rPr lang="nl-BE" dirty="0"/>
              <a:t>	B=temp</a:t>
            </a:r>
          </a:p>
          <a:p>
            <a:endParaRPr lang="en-GB" dirty="0"/>
          </a:p>
        </p:txBody>
      </p:sp>
      <p:sp>
        <p:nvSpPr>
          <p:cNvPr id="21" name="Right Arrow 12">
            <a:extLst>
              <a:ext uri="{FF2B5EF4-FFF2-40B4-BE49-F238E27FC236}">
                <a16:creationId xmlns:a16="http://schemas.microsoft.com/office/drawing/2014/main" id="{80DC48F6-08F5-428E-92F9-B6A4BC9C0EAA}"/>
              </a:ext>
            </a:extLst>
          </p:cNvPr>
          <p:cNvSpPr/>
          <p:nvPr/>
        </p:nvSpPr>
        <p:spPr>
          <a:xfrm>
            <a:off x="1092791" y="2656178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949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Wissel A en B om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78294" y="32609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78294" y="37271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5" name="Rectangular Callout 14"/>
          <p:cNvSpPr/>
          <p:nvPr/>
        </p:nvSpPr>
        <p:spPr>
          <a:xfrm>
            <a:off x="5235387" y="32609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6" name="Rectangular Callout 15"/>
          <p:cNvSpPr/>
          <p:nvPr/>
        </p:nvSpPr>
        <p:spPr>
          <a:xfrm>
            <a:off x="5235387" y="38132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4328997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14</a:t>
            </a:r>
          </a:p>
        </p:txBody>
      </p:sp>
      <p:sp>
        <p:nvSpPr>
          <p:cNvPr id="18" name="Rectangular Callout 17"/>
          <p:cNvSpPr/>
          <p:nvPr/>
        </p:nvSpPr>
        <p:spPr>
          <a:xfrm>
            <a:off x="5052291" y="4328997"/>
            <a:ext cx="709680" cy="421342"/>
          </a:xfrm>
          <a:prstGeom prst="wedgeRectCallout">
            <a:avLst>
              <a:gd name="adj1" fmla="val 124048"/>
              <a:gd name="adj2" fmla="val -10158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temp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19EF3FB-5B4A-453A-B482-0A0E4C866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r>
              <a:rPr lang="nl-BE" dirty="0"/>
              <a:t>Volgende code werkt WEL:</a:t>
            </a:r>
          </a:p>
          <a:p>
            <a:pPr marL="0" indent="0">
              <a:buNone/>
            </a:pPr>
            <a:r>
              <a:rPr lang="nl-BE" dirty="0"/>
              <a:t>	temp = A</a:t>
            </a:r>
          </a:p>
          <a:p>
            <a:pPr marL="0" indent="0">
              <a:buNone/>
            </a:pPr>
            <a:r>
              <a:rPr lang="nl-BE" dirty="0"/>
              <a:t>	A=B</a:t>
            </a:r>
          </a:p>
          <a:p>
            <a:pPr marL="0" indent="0">
              <a:buNone/>
            </a:pPr>
            <a:r>
              <a:rPr lang="nl-BE" dirty="0"/>
              <a:t>	B=temp</a:t>
            </a:r>
          </a:p>
          <a:p>
            <a:endParaRPr lang="en-GB" dirty="0"/>
          </a:p>
        </p:txBody>
      </p:sp>
      <p:sp>
        <p:nvSpPr>
          <p:cNvPr id="22" name="Right Arrow 12">
            <a:extLst>
              <a:ext uri="{FF2B5EF4-FFF2-40B4-BE49-F238E27FC236}">
                <a16:creationId xmlns:a16="http://schemas.microsoft.com/office/drawing/2014/main" id="{F9B7ABC8-FE0C-4E96-89FA-89A5DD954458}"/>
              </a:ext>
            </a:extLst>
          </p:cNvPr>
          <p:cNvSpPr/>
          <p:nvPr/>
        </p:nvSpPr>
        <p:spPr>
          <a:xfrm>
            <a:off x="1092791" y="3167907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60140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079122" cy="1325563"/>
          </a:xfrm>
        </p:spPr>
        <p:txBody>
          <a:bodyPr/>
          <a:lstStyle/>
          <a:p>
            <a:r>
              <a:rPr lang="nl-NL" dirty="0"/>
              <a:t>Algoritme van Euclides (300 v. Chr.)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Input: Getallen 35 en 49</a:t>
            </a:r>
          </a:p>
          <a:p>
            <a:pPr marL="0" indent="0">
              <a:buNone/>
            </a:pPr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841666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Wissel A en B om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42213" y="3058554"/>
            <a:ext cx="4141693" cy="4149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Opslag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78294" y="3260984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35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78294" y="3727149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14</a:t>
            </a:r>
          </a:p>
        </p:txBody>
      </p:sp>
      <p:sp>
        <p:nvSpPr>
          <p:cNvPr id="15" name="Rectangular Callout 14"/>
          <p:cNvSpPr/>
          <p:nvPr/>
        </p:nvSpPr>
        <p:spPr>
          <a:xfrm>
            <a:off x="5235387" y="3260984"/>
            <a:ext cx="526584" cy="421342"/>
          </a:xfrm>
          <a:prstGeom prst="wedgeRectCallout">
            <a:avLst>
              <a:gd name="adj1" fmla="val 144872"/>
              <a:gd name="adj2" fmla="val -3582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6" name="Rectangular Callout 15"/>
          <p:cNvSpPr/>
          <p:nvPr/>
        </p:nvSpPr>
        <p:spPr>
          <a:xfrm>
            <a:off x="5235387" y="3813293"/>
            <a:ext cx="526584" cy="421342"/>
          </a:xfrm>
          <a:prstGeom prst="wedgeRectCallout">
            <a:avLst>
              <a:gd name="adj1" fmla="val 146574"/>
              <a:gd name="adj2" fmla="val -33369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8294" y="4328997"/>
            <a:ext cx="4348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14</a:t>
            </a:r>
          </a:p>
        </p:txBody>
      </p:sp>
      <p:sp>
        <p:nvSpPr>
          <p:cNvPr id="18" name="Rectangular Callout 17"/>
          <p:cNvSpPr/>
          <p:nvPr/>
        </p:nvSpPr>
        <p:spPr>
          <a:xfrm>
            <a:off x="5052291" y="4328997"/>
            <a:ext cx="709680" cy="421342"/>
          </a:xfrm>
          <a:prstGeom prst="wedgeRectCallout">
            <a:avLst>
              <a:gd name="adj1" fmla="val 124048"/>
              <a:gd name="adj2" fmla="val -10158"/>
            </a:avLst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temp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9DD2ADE-0090-4B60-B2CD-CF1FC7779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r>
              <a:rPr lang="nl-BE" dirty="0"/>
              <a:t>Volgende code werkt WEL:</a:t>
            </a:r>
          </a:p>
          <a:p>
            <a:pPr marL="0" indent="0">
              <a:buNone/>
            </a:pPr>
            <a:r>
              <a:rPr lang="nl-BE" dirty="0"/>
              <a:t>	temp = A</a:t>
            </a:r>
          </a:p>
          <a:p>
            <a:pPr marL="0" indent="0">
              <a:buNone/>
            </a:pPr>
            <a:r>
              <a:rPr lang="nl-BE" dirty="0"/>
              <a:t>	A=B</a:t>
            </a:r>
          </a:p>
          <a:p>
            <a:pPr marL="0" indent="0">
              <a:buNone/>
            </a:pPr>
            <a:r>
              <a:rPr lang="nl-BE" dirty="0"/>
              <a:t>	B=temp</a:t>
            </a:r>
          </a:p>
          <a:p>
            <a:endParaRPr lang="en-GB" dirty="0"/>
          </a:p>
        </p:txBody>
      </p:sp>
      <p:sp>
        <p:nvSpPr>
          <p:cNvPr id="20" name="Right Arrow 12">
            <a:extLst>
              <a:ext uri="{FF2B5EF4-FFF2-40B4-BE49-F238E27FC236}">
                <a16:creationId xmlns:a16="http://schemas.microsoft.com/office/drawing/2014/main" id="{E7A0D770-73BB-43F9-A5A1-2F8439FC75C0}"/>
              </a:ext>
            </a:extLst>
          </p:cNvPr>
          <p:cNvSpPr/>
          <p:nvPr/>
        </p:nvSpPr>
        <p:spPr>
          <a:xfrm>
            <a:off x="1092791" y="3756109"/>
            <a:ext cx="360472" cy="267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352122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78E26DF-591A-4C97-9A03-ECD870769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9527" y="1690689"/>
            <a:ext cx="4373313" cy="418576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X=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input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Geef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het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eerste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getal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Y=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input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Geef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het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tweede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getal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X&gt;Y: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A = X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B = Y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B = X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A = Y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A!=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A&gt;=B: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A = A - B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A!=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temp=A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A=B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B=temp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(B)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5816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78E26DF-591A-4C97-9A03-ECD870769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9527" y="1690689"/>
            <a:ext cx="4373313" cy="418576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X=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input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Geef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het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eerste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getal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sz="1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input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Geef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het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tweede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getal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X&gt;Y: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A = X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B = Y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B = X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A = Y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A!=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A&gt;=B: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A = A - B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A!=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temp=A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A=B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B=temp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(B)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0161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Implementatie in Python</a:t>
            </a:r>
            <a:endParaRPr lang="nl-BE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78E26DF-591A-4C97-9A03-ECD870769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9527" y="2444741"/>
            <a:ext cx="4373313" cy="267765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input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Geef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het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eerste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getal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input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Geef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het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tweede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getal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A!=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A&gt;=B: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A = A - B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A!=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temp=A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A=B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B=temp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(B)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2097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moet ik onthouden?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Probleem </a:t>
            </a:r>
            <a:r>
              <a:rPr lang="nl-BE" dirty="0">
                <a:sym typeface="Wingdings" panose="05000000000000000000" pitchFamily="2" charset="2"/>
              </a:rPr>
              <a:t></a:t>
            </a:r>
            <a:r>
              <a:rPr lang="nl-BE" dirty="0"/>
              <a:t> algoritme </a:t>
            </a:r>
            <a:r>
              <a:rPr lang="nl-BE" dirty="0">
                <a:sym typeface="Wingdings" panose="05000000000000000000" pitchFamily="2" charset="2"/>
              </a:rPr>
              <a:t></a:t>
            </a:r>
            <a:r>
              <a:rPr lang="nl-BE" dirty="0"/>
              <a:t> implementatie</a:t>
            </a:r>
          </a:p>
          <a:p>
            <a:r>
              <a:rPr lang="nl-BE" dirty="0"/>
              <a:t>Programmeertaal is een formele taal</a:t>
            </a:r>
          </a:p>
          <a:p>
            <a:r>
              <a:rPr lang="nl-BE" dirty="0"/>
              <a:t>Enkele basisconstructies:</a:t>
            </a:r>
          </a:p>
          <a:p>
            <a:pPr lvl="1"/>
            <a:r>
              <a:rPr lang="nl-BE" dirty="0"/>
              <a:t>Variabelen: manier om een plaats in het geheugen te adresseren</a:t>
            </a:r>
          </a:p>
          <a:p>
            <a:pPr lvl="1"/>
            <a:r>
              <a:rPr lang="nl-BE" dirty="0"/>
              <a:t>If – else: conditionele uitvoering van code</a:t>
            </a:r>
          </a:p>
          <a:p>
            <a:pPr lvl="1"/>
            <a:r>
              <a:rPr lang="nl-BE" dirty="0"/>
              <a:t>While ... : herhaling / looping</a:t>
            </a:r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876231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Variabelen (Python)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Referentie naar een plaats in het geheugen waar een waarde staat</a:t>
            </a:r>
          </a:p>
          <a:p>
            <a:pPr lvl="1"/>
            <a:r>
              <a:rPr lang="nl-BE" dirty="0"/>
              <a:t>Wordt aangemaakt bij eerste “assignment”</a:t>
            </a:r>
          </a:p>
          <a:p>
            <a:pPr lvl="1"/>
            <a:r>
              <a:rPr lang="nl-BE" dirty="0"/>
              <a:t>Heeft een type</a:t>
            </a:r>
          </a:p>
          <a:p>
            <a:pPr lvl="1"/>
            <a:endParaRPr lang="nl-BE" dirty="0"/>
          </a:p>
          <a:p>
            <a:endParaRPr lang="nl-B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3727713"/>
            <a:ext cx="7927596" cy="203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158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Voorbeelden Expressies (Python)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73122" y="1845578"/>
          <a:ext cx="7197756" cy="3816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9252">
                  <a:extLst>
                    <a:ext uri="{9D8B030D-6E8A-4147-A177-3AD203B41FA5}">
                      <a16:colId xmlns:a16="http://schemas.microsoft.com/office/drawing/2014/main" val="3033674759"/>
                    </a:ext>
                  </a:extLst>
                </a:gridCol>
                <a:gridCol w="2399252">
                  <a:extLst>
                    <a:ext uri="{9D8B030D-6E8A-4147-A177-3AD203B41FA5}">
                      <a16:colId xmlns:a16="http://schemas.microsoft.com/office/drawing/2014/main" val="446268433"/>
                    </a:ext>
                  </a:extLst>
                </a:gridCol>
                <a:gridCol w="2399252">
                  <a:extLst>
                    <a:ext uri="{9D8B030D-6E8A-4147-A177-3AD203B41FA5}">
                      <a16:colId xmlns:a16="http://schemas.microsoft.com/office/drawing/2014/main" val="2519469506"/>
                    </a:ext>
                  </a:extLst>
                </a:gridCol>
              </a:tblGrid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Expression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Result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4933237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1+5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int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560660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0.2  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float  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221283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10 //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int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8016373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10.0 //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float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351413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10%3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int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9552319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 + (3*5)//2.0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8.0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float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313983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2**4==16.0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bool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98701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(2!=3) or not (2!=5)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bool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618449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“ab”+”bc”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“abbc”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string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77045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4647" y="6383174"/>
            <a:ext cx="5041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* Uitkomst kan verschillen voor Python versies &lt; 3.0</a:t>
            </a:r>
          </a:p>
        </p:txBody>
      </p:sp>
    </p:spTree>
    <p:extLst>
      <p:ext uri="{BB962C8B-B14F-4D97-AF65-F5344CB8AC3E}">
        <p14:creationId xmlns:p14="http://schemas.microsoft.com/office/powerpoint/2010/main" val="19690896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Type cast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Soms willen we een variabele </a:t>
            </a:r>
            <a:r>
              <a:rPr lang="nl-BE" i="1" dirty="0"/>
              <a:t>converteren</a:t>
            </a:r>
          </a:p>
          <a:p>
            <a:pPr lvl="1"/>
            <a:r>
              <a:rPr lang="nl-BE" dirty="0"/>
              <a:t>int </a:t>
            </a:r>
            <a:r>
              <a:rPr lang="nl-BE" dirty="0">
                <a:sym typeface="Wingdings" panose="05000000000000000000" pitchFamily="2" charset="2"/>
              </a:rPr>
              <a:t> float</a:t>
            </a:r>
          </a:p>
          <a:p>
            <a:pPr lvl="1"/>
            <a:r>
              <a:rPr lang="nl-BE" dirty="0">
                <a:sym typeface="Wingdings" panose="05000000000000000000" pitchFamily="2" charset="2"/>
              </a:rPr>
              <a:t>string  int</a:t>
            </a:r>
          </a:p>
          <a:p>
            <a:r>
              <a:rPr lang="nl-BE" dirty="0">
                <a:sym typeface="Wingdings" panose="05000000000000000000" pitchFamily="2" charset="2"/>
              </a:rPr>
              <a:t>Hiervoor gebruiken we volgende </a:t>
            </a:r>
            <a:r>
              <a:rPr lang="nl-BE" i="1" dirty="0">
                <a:sym typeface="Wingdings" panose="05000000000000000000" pitchFamily="2" charset="2"/>
              </a:rPr>
              <a:t>functies</a:t>
            </a:r>
            <a:r>
              <a:rPr lang="nl-BE" dirty="0">
                <a:sym typeface="Wingdings" panose="05000000000000000000" pitchFamily="2" charset="2"/>
              </a:rPr>
              <a:t> :</a:t>
            </a:r>
          </a:p>
          <a:p>
            <a:endParaRPr lang="nl-BE" dirty="0">
              <a:sym typeface="Wingdings" panose="05000000000000000000" pitchFamily="2" charset="2"/>
            </a:endParaRPr>
          </a:p>
          <a:p>
            <a:endParaRPr lang="nl-BE" dirty="0">
              <a:sym typeface="Wingdings" panose="05000000000000000000" pitchFamily="2" charset="2"/>
            </a:endParaRPr>
          </a:p>
          <a:p>
            <a:endParaRPr lang="nl-BE" dirty="0">
              <a:sym typeface="Wingdings" panose="05000000000000000000" pitchFamily="2" charset="2"/>
            </a:endParaRPr>
          </a:p>
          <a:p>
            <a:endParaRPr lang="nl-BE" dirty="0">
              <a:sym typeface="Wingdings" panose="05000000000000000000" pitchFamily="2" charset="2"/>
            </a:endParaRPr>
          </a:p>
          <a:p>
            <a:r>
              <a:rPr lang="nl-BE" dirty="0">
                <a:sym typeface="Wingdings" panose="05000000000000000000" pitchFamily="2" charset="2"/>
              </a:rPr>
              <a:t>Niet mogelijk? </a:t>
            </a:r>
            <a:r>
              <a:rPr lang="nl-BE" dirty="0">
                <a:solidFill>
                  <a:srgbClr val="FF0000"/>
                </a:solidFill>
                <a:sym typeface="Wingdings" panose="05000000000000000000" pitchFamily="2" charset="2"/>
              </a:rPr>
              <a:t>Foutmelding!</a:t>
            </a:r>
          </a:p>
          <a:p>
            <a:pPr marL="0" indent="0">
              <a:buNone/>
            </a:pPr>
            <a:endParaRPr lang="nl-B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89716" y="3574384"/>
          <a:ext cx="7310934" cy="2077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8140">
                  <a:extLst>
                    <a:ext uri="{9D8B030D-6E8A-4147-A177-3AD203B41FA5}">
                      <a16:colId xmlns:a16="http://schemas.microsoft.com/office/drawing/2014/main" val="3033674759"/>
                    </a:ext>
                  </a:extLst>
                </a:gridCol>
                <a:gridCol w="4352794">
                  <a:extLst>
                    <a:ext uri="{9D8B030D-6E8A-4147-A177-3AD203B41FA5}">
                      <a16:colId xmlns:a16="http://schemas.microsoft.com/office/drawing/2014/main" val="446268433"/>
                    </a:ext>
                  </a:extLst>
                </a:gridCol>
              </a:tblGrid>
              <a:tr h="415588">
                <a:tc>
                  <a:txBody>
                    <a:bodyPr/>
                    <a:lstStyle/>
                    <a:p>
                      <a:r>
                        <a:rPr lang="nl-BE" dirty="0"/>
                        <a:t>Doel</a:t>
                      </a:r>
                      <a:r>
                        <a:rPr lang="nl-BE" baseline="0" dirty="0"/>
                        <a:t> type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Expressie</a:t>
                      </a:r>
                      <a:r>
                        <a:rPr lang="nl-BE" baseline="0" dirty="0"/>
                        <a:t> die variabele</a:t>
                      </a:r>
                      <a:r>
                        <a:rPr lang="nl-BE" dirty="0"/>
                        <a:t> X converteert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4933237"/>
                  </a:ext>
                </a:extLst>
              </a:tr>
              <a:tr h="415588">
                <a:tc>
                  <a:txBody>
                    <a:bodyPr/>
                    <a:lstStyle/>
                    <a:p>
                      <a:r>
                        <a:rPr lang="nl-BE" dirty="0"/>
                        <a:t>string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str(X)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560660"/>
                  </a:ext>
                </a:extLst>
              </a:tr>
              <a:tr h="415588">
                <a:tc>
                  <a:txBody>
                    <a:bodyPr/>
                    <a:lstStyle/>
                    <a:p>
                      <a:r>
                        <a:rPr lang="nl-BE" dirty="0"/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int(x)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221283"/>
                  </a:ext>
                </a:extLst>
              </a:tr>
              <a:tr h="415588">
                <a:tc>
                  <a:txBody>
                    <a:bodyPr/>
                    <a:lstStyle/>
                    <a:p>
                      <a:r>
                        <a:rPr lang="nl-BE" dirty="0"/>
                        <a:t>float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float(X)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8016373"/>
                  </a:ext>
                </a:extLst>
              </a:tr>
              <a:tr h="415588">
                <a:tc>
                  <a:txBody>
                    <a:bodyPr/>
                    <a:lstStyle/>
                    <a:p>
                      <a:r>
                        <a:rPr lang="nl-BE" dirty="0"/>
                        <a:t>bool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bool(X)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351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22123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Enkele nuttige </a:t>
            </a:r>
            <a:r>
              <a:rPr lang="nl-BE" i="1" dirty="0"/>
              <a:t>functies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/>
              <a:t>Een </a:t>
            </a:r>
            <a:r>
              <a:rPr lang="nl-BE" i="1" dirty="0"/>
              <a:t>functie</a:t>
            </a:r>
            <a:r>
              <a:rPr lang="nl-BE" dirty="0"/>
              <a:t> is een stukje bestaande code dat we kunnen </a:t>
            </a:r>
            <a:r>
              <a:rPr lang="nl-BE" i="1" dirty="0"/>
              <a:t>aanroepen</a:t>
            </a:r>
            <a:r>
              <a:rPr lang="nl-BE" dirty="0"/>
              <a:t>.</a:t>
            </a:r>
            <a:endParaRPr lang="nl-BE" i="1" dirty="0"/>
          </a:p>
          <a:p>
            <a:pPr lvl="1"/>
            <a:r>
              <a:rPr lang="nl-BE" dirty="0"/>
              <a:t>Voeren een opdracht uit en/of</a:t>
            </a:r>
          </a:p>
          <a:p>
            <a:pPr lvl="1"/>
            <a:r>
              <a:rPr lang="nl-BE" dirty="0"/>
              <a:t>Genereren nieuwe waardes</a:t>
            </a:r>
          </a:p>
          <a:p>
            <a:pPr lvl="1"/>
            <a:endParaRPr lang="nl-BE" dirty="0"/>
          </a:p>
          <a:p>
            <a:r>
              <a:rPr lang="nl-BE" dirty="0"/>
              <a:t>Standaard in- en uitvoer: print(expr, expr, ...) en input(string)</a:t>
            </a:r>
          </a:p>
          <a:p>
            <a:r>
              <a:rPr lang="nl-BE" dirty="0"/>
              <a:t>Conversies: str(expr), int(expr), bool(expr), float(expr)</a:t>
            </a:r>
          </a:p>
          <a:p>
            <a:r>
              <a:rPr lang="nl-BE" dirty="0"/>
              <a:t>Geef type: type(</a:t>
            </a:r>
            <a:r>
              <a:rPr lang="nl-BE" dirty="0" err="1"/>
              <a:t>expr</a:t>
            </a:r>
            <a:r>
              <a:rPr lang="nl-BE"/>
              <a:t>)</a:t>
            </a:r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524433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Een variabele is een referentie naar een plaats in het geheugen waar een waarde staat</a:t>
            </a:r>
          </a:p>
          <a:p>
            <a:pPr lvl="1"/>
            <a:r>
              <a:rPr lang="nl-BE" dirty="0"/>
              <a:t>Wordt aangemaakt bij eerste “assignment”</a:t>
            </a:r>
          </a:p>
          <a:p>
            <a:pPr lvl="1"/>
            <a:r>
              <a:rPr lang="nl-BE" dirty="0"/>
              <a:t>Heeft een </a:t>
            </a:r>
            <a:r>
              <a:rPr lang="nl-BE" b="1" dirty="0"/>
              <a:t>type</a:t>
            </a:r>
          </a:p>
          <a:p>
            <a:pPr lvl="1"/>
            <a:endParaRPr lang="nl-BE" dirty="0"/>
          </a:p>
          <a:p>
            <a:endParaRPr lang="nl-B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3727713"/>
            <a:ext cx="7927596" cy="203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11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179790" cy="1325563"/>
          </a:xfrm>
        </p:spPr>
        <p:txBody>
          <a:bodyPr/>
          <a:lstStyle/>
          <a:p>
            <a:r>
              <a:rPr lang="nl-NL" dirty="0"/>
              <a:t>Algoritme van Euclides (300 v. Chr.)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Input: Getallen 35 en 49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A	49	</a:t>
            </a:r>
          </a:p>
          <a:p>
            <a:pPr marL="0" indent="0">
              <a:buNone/>
            </a:pPr>
            <a:r>
              <a:rPr lang="nl-BE" dirty="0"/>
              <a:t>B	35	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395628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Type van een expressie (Python)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73122" y="1845578"/>
          <a:ext cx="7197756" cy="3816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9252">
                  <a:extLst>
                    <a:ext uri="{9D8B030D-6E8A-4147-A177-3AD203B41FA5}">
                      <a16:colId xmlns:a16="http://schemas.microsoft.com/office/drawing/2014/main" val="3033674759"/>
                    </a:ext>
                  </a:extLst>
                </a:gridCol>
                <a:gridCol w="2399252">
                  <a:extLst>
                    <a:ext uri="{9D8B030D-6E8A-4147-A177-3AD203B41FA5}">
                      <a16:colId xmlns:a16="http://schemas.microsoft.com/office/drawing/2014/main" val="446268433"/>
                    </a:ext>
                  </a:extLst>
                </a:gridCol>
                <a:gridCol w="2399252">
                  <a:extLst>
                    <a:ext uri="{9D8B030D-6E8A-4147-A177-3AD203B41FA5}">
                      <a16:colId xmlns:a16="http://schemas.microsoft.com/office/drawing/2014/main" val="2519469506"/>
                    </a:ext>
                  </a:extLst>
                </a:gridCol>
              </a:tblGrid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Expression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Result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4933237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1+5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int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560660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0.2  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float  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221283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10 //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int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8016373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10.0 //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float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351413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10%3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int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9552319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1 + (3*5)//2.0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8.0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float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313983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2**4==16.0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bool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98701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(2!=3) or not (2!=5)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bool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618449"/>
                  </a:ext>
                </a:extLst>
              </a:tr>
              <a:tr h="381643">
                <a:tc>
                  <a:txBody>
                    <a:bodyPr/>
                    <a:lstStyle/>
                    <a:p>
                      <a:r>
                        <a:rPr lang="nl-BE" dirty="0"/>
                        <a:t>“ab”+”bc”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“abbc”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string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77045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4647" y="6383174"/>
            <a:ext cx="5041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* Uitkomst kan verschillen voor Python versies &lt; 3.0</a:t>
            </a:r>
          </a:p>
        </p:txBody>
      </p:sp>
    </p:spTree>
    <p:extLst>
      <p:ext uri="{BB962C8B-B14F-4D97-AF65-F5344CB8AC3E}">
        <p14:creationId xmlns:p14="http://schemas.microsoft.com/office/powerpoint/2010/main" val="12632655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Type cast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Soms willen we een variabele converteren</a:t>
            </a:r>
          </a:p>
          <a:p>
            <a:pPr lvl="1"/>
            <a:r>
              <a:rPr lang="nl-BE" dirty="0"/>
              <a:t>int </a:t>
            </a:r>
            <a:r>
              <a:rPr lang="nl-BE" dirty="0">
                <a:sym typeface="Wingdings" panose="05000000000000000000" pitchFamily="2" charset="2"/>
              </a:rPr>
              <a:t> float</a:t>
            </a:r>
          </a:p>
          <a:p>
            <a:pPr lvl="1"/>
            <a:r>
              <a:rPr lang="nl-BE" dirty="0">
                <a:sym typeface="Wingdings" panose="05000000000000000000" pitchFamily="2" charset="2"/>
              </a:rPr>
              <a:t>string  int</a:t>
            </a:r>
          </a:p>
          <a:p>
            <a:r>
              <a:rPr lang="nl-BE" dirty="0">
                <a:sym typeface="Wingdings" panose="05000000000000000000" pitchFamily="2" charset="2"/>
              </a:rPr>
              <a:t>Hiervoor gebruiken we volgende </a:t>
            </a:r>
            <a:r>
              <a:rPr lang="nl-BE" i="1" dirty="0">
                <a:sym typeface="Wingdings" panose="05000000000000000000" pitchFamily="2" charset="2"/>
              </a:rPr>
              <a:t>functies</a:t>
            </a:r>
            <a:r>
              <a:rPr lang="nl-BE" dirty="0">
                <a:sym typeface="Wingdings" panose="05000000000000000000" pitchFamily="2" charset="2"/>
              </a:rPr>
              <a:t> :</a:t>
            </a:r>
          </a:p>
          <a:p>
            <a:endParaRPr lang="nl-BE" dirty="0">
              <a:sym typeface="Wingdings" panose="05000000000000000000" pitchFamily="2" charset="2"/>
            </a:endParaRPr>
          </a:p>
          <a:p>
            <a:endParaRPr lang="nl-BE" dirty="0">
              <a:sym typeface="Wingdings" panose="05000000000000000000" pitchFamily="2" charset="2"/>
            </a:endParaRPr>
          </a:p>
          <a:p>
            <a:endParaRPr lang="nl-BE" dirty="0">
              <a:sym typeface="Wingdings" panose="05000000000000000000" pitchFamily="2" charset="2"/>
            </a:endParaRPr>
          </a:p>
          <a:p>
            <a:endParaRPr lang="nl-BE" dirty="0">
              <a:sym typeface="Wingdings" panose="05000000000000000000" pitchFamily="2" charset="2"/>
            </a:endParaRPr>
          </a:p>
          <a:p>
            <a:r>
              <a:rPr lang="nl-BE" dirty="0">
                <a:sym typeface="Wingdings" panose="05000000000000000000" pitchFamily="2" charset="2"/>
              </a:rPr>
              <a:t>Niet mogelijk? </a:t>
            </a:r>
            <a:r>
              <a:rPr lang="nl-BE" dirty="0">
                <a:solidFill>
                  <a:srgbClr val="FF0000"/>
                </a:solidFill>
                <a:sym typeface="Wingdings" panose="05000000000000000000" pitchFamily="2" charset="2"/>
              </a:rPr>
              <a:t>Foutmelding!</a:t>
            </a:r>
          </a:p>
          <a:p>
            <a:pPr marL="0" indent="0">
              <a:buNone/>
            </a:pPr>
            <a:endParaRPr lang="nl-B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89716" y="3574384"/>
          <a:ext cx="7310934" cy="2077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8140">
                  <a:extLst>
                    <a:ext uri="{9D8B030D-6E8A-4147-A177-3AD203B41FA5}">
                      <a16:colId xmlns:a16="http://schemas.microsoft.com/office/drawing/2014/main" val="3033674759"/>
                    </a:ext>
                  </a:extLst>
                </a:gridCol>
                <a:gridCol w="4352794">
                  <a:extLst>
                    <a:ext uri="{9D8B030D-6E8A-4147-A177-3AD203B41FA5}">
                      <a16:colId xmlns:a16="http://schemas.microsoft.com/office/drawing/2014/main" val="446268433"/>
                    </a:ext>
                  </a:extLst>
                </a:gridCol>
              </a:tblGrid>
              <a:tr h="415588">
                <a:tc>
                  <a:txBody>
                    <a:bodyPr/>
                    <a:lstStyle/>
                    <a:p>
                      <a:r>
                        <a:rPr lang="nl-BE" dirty="0"/>
                        <a:t>Doel</a:t>
                      </a:r>
                      <a:r>
                        <a:rPr lang="nl-BE" baseline="0" dirty="0"/>
                        <a:t> type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Expressie</a:t>
                      </a:r>
                      <a:r>
                        <a:rPr lang="nl-BE" baseline="0" dirty="0"/>
                        <a:t> die variabele</a:t>
                      </a:r>
                      <a:r>
                        <a:rPr lang="nl-BE" dirty="0"/>
                        <a:t> X transformeert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4933237"/>
                  </a:ext>
                </a:extLst>
              </a:tr>
              <a:tr h="415588">
                <a:tc>
                  <a:txBody>
                    <a:bodyPr/>
                    <a:lstStyle/>
                    <a:p>
                      <a:r>
                        <a:rPr lang="nl-BE" dirty="0"/>
                        <a:t>string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str(X)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560660"/>
                  </a:ext>
                </a:extLst>
              </a:tr>
              <a:tr h="415588">
                <a:tc>
                  <a:txBody>
                    <a:bodyPr/>
                    <a:lstStyle/>
                    <a:p>
                      <a:r>
                        <a:rPr lang="nl-BE" dirty="0"/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int(x)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221283"/>
                  </a:ext>
                </a:extLst>
              </a:tr>
              <a:tr h="415588">
                <a:tc>
                  <a:txBody>
                    <a:bodyPr/>
                    <a:lstStyle/>
                    <a:p>
                      <a:r>
                        <a:rPr lang="nl-BE" dirty="0"/>
                        <a:t>float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float(X)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8016373"/>
                  </a:ext>
                </a:extLst>
              </a:tr>
              <a:tr h="415588">
                <a:tc>
                  <a:txBody>
                    <a:bodyPr/>
                    <a:lstStyle/>
                    <a:p>
                      <a:r>
                        <a:rPr lang="nl-BE" dirty="0"/>
                        <a:t>bool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bool(X)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351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6234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Voorbeelden Expressies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374" y="1710237"/>
            <a:ext cx="7543063" cy="212080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DA5D9A8-6243-4198-909D-922F198ED2D8}"/>
              </a:ext>
            </a:extLst>
          </p:cNvPr>
          <p:cNvSpPr/>
          <p:nvPr/>
        </p:nvSpPr>
        <p:spPr>
          <a:xfrm>
            <a:off x="904651" y="4292633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BE" dirty="0"/>
              <a:t>Dit is waarom je conversies nodig hebt:</a:t>
            </a:r>
          </a:p>
          <a:p>
            <a:r>
              <a:rPr lang="nl-BE" dirty="0"/>
              <a:t>geef een getal: </a:t>
            </a:r>
            <a:r>
              <a:rPr lang="nl-BE" dirty="0">
                <a:solidFill>
                  <a:srgbClr val="92D050"/>
                </a:solidFill>
              </a:rPr>
              <a:t>12</a:t>
            </a:r>
          </a:p>
          <a:p>
            <a:r>
              <a:rPr lang="nl-BE" dirty="0"/>
              <a:t>S+S= 1212</a:t>
            </a:r>
          </a:p>
          <a:p>
            <a:r>
              <a:rPr lang="nl-BE" dirty="0"/>
              <a:t>12+12= 24</a:t>
            </a:r>
          </a:p>
          <a:p>
            <a:r>
              <a:rPr lang="nl-BE" dirty="0"/>
              <a:t>&lt;class '</a:t>
            </a:r>
            <a:r>
              <a:rPr lang="nl-BE" dirty="0" err="1"/>
              <a:t>str</a:t>
            </a:r>
            <a:r>
              <a:rPr lang="nl-BE" dirty="0"/>
              <a:t>'&gt; &lt;class 'int'&gt;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136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 expressies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Dit is waarom je conversies nodig hebt:</a:t>
            </a:r>
          </a:p>
          <a:p>
            <a:pPr marL="0" indent="0">
              <a:buNone/>
            </a:pPr>
            <a:r>
              <a:rPr lang="nl-BE" dirty="0"/>
              <a:t>geef een getal: </a:t>
            </a:r>
            <a:r>
              <a:rPr lang="nl-BE" dirty="0">
                <a:solidFill>
                  <a:srgbClr val="92D050"/>
                </a:solidFill>
              </a:rPr>
              <a:t>blabla</a:t>
            </a:r>
          </a:p>
          <a:p>
            <a:pPr marL="0" indent="0">
              <a:buNone/>
            </a:pPr>
            <a:endParaRPr lang="nl-BE" dirty="0">
              <a:solidFill>
                <a:srgbClr val="92D05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299" y="3120450"/>
            <a:ext cx="7135402" cy="196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424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E467B-86AE-498D-AAE4-7DEDA1087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Snelle</a:t>
            </a:r>
            <a:r>
              <a:rPr lang="en-GB" dirty="0"/>
              <a:t> </a:t>
            </a:r>
            <a:r>
              <a:rPr lang="en-GB" dirty="0" err="1"/>
              <a:t>vraag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68C8F-D519-4966-BD44-6E24AB0DA4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Wat is het type van </a:t>
            </a:r>
            <a:r>
              <a:rPr lang="en-GB" dirty="0" err="1"/>
              <a:t>volgende</a:t>
            </a:r>
            <a:r>
              <a:rPr lang="en-GB" dirty="0"/>
              <a:t> </a:t>
            </a:r>
            <a:r>
              <a:rPr lang="en-GB" dirty="0" err="1"/>
              <a:t>uitdrukkingen</a:t>
            </a:r>
            <a:r>
              <a:rPr lang="en-GB" dirty="0"/>
              <a:t>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	(a&gt;3) or (b-8!=7)</a:t>
            </a:r>
          </a:p>
          <a:p>
            <a:pPr marL="0" indent="0">
              <a:buNone/>
            </a:pPr>
            <a:r>
              <a:rPr lang="en-GB" dirty="0"/>
              <a:t>	7/3 + 5</a:t>
            </a:r>
          </a:p>
          <a:p>
            <a:pPr marL="0" indent="0">
              <a:buNone/>
            </a:pPr>
            <a:r>
              <a:rPr lang="en-GB" dirty="0"/>
              <a:t>	</a:t>
            </a:r>
          </a:p>
          <a:p>
            <a:pPr marL="514350" indent="-514350">
              <a:buAutoNum type="alphaLcParenBoth"/>
            </a:pPr>
            <a:r>
              <a:rPr lang="en-GB" dirty="0"/>
              <a:t>bool en </a:t>
            </a:r>
            <a:r>
              <a:rPr lang="en-GB" dirty="0" err="1"/>
              <a:t>int</a:t>
            </a:r>
            <a:r>
              <a:rPr lang="en-GB" dirty="0"/>
              <a:t>	(b) bool en float	</a:t>
            </a:r>
          </a:p>
          <a:p>
            <a:pPr marL="0" indent="0">
              <a:buNone/>
            </a:pPr>
            <a:r>
              <a:rPr lang="en-GB" dirty="0"/>
              <a:t>(c) </a:t>
            </a:r>
            <a:r>
              <a:rPr lang="en-GB" dirty="0" err="1"/>
              <a:t>int</a:t>
            </a:r>
            <a:r>
              <a:rPr lang="en-GB" dirty="0"/>
              <a:t> en float	(d) float en float </a:t>
            </a:r>
          </a:p>
        </p:txBody>
      </p:sp>
    </p:spTree>
    <p:extLst>
      <p:ext uri="{BB962C8B-B14F-4D97-AF65-F5344CB8AC3E}">
        <p14:creationId xmlns:p14="http://schemas.microsoft.com/office/powerpoint/2010/main" val="15151037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E467B-86AE-498D-AAE4-7DEDA1087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Snelle</a:t>
            </a:r>
            <a:r>
              <a:rPr lang="en-GB" dirty="0"/>
              <a:t> </a:t>
            </a:r>
            <a:r>
              <a:rPr lang="en-GB" dirty="0" err="1"/>
              <a:t>vraag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68C8F-D519-4966-BD44-6E24AB0DA4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Wat is het type van </a:t>
            </a:r>
            <a:r>
              <a:rPr lang="en-GB" dirty="0" err="1"/>
              <a:t>volgende</a:t>
            </a:r>
            <a:r>
              <a:rPr lang="en-GB" dirty="0"/>
              <a:t> </a:t>
            </a:r>
            <a:r>
              <a:rPr lang="en-GB" dirty="0" err="1"/>
              <a:t>uitdrukkingen</a:t>
            </a:r>
            <a:r>
              <a:rPr lang="en-GB" dirty="0"/>
              <a:t>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	(a&gt;3) or (b-8!=7)</a:t>
            </a:r>
          </a:p>
          <a:p>
            <a:pPr marL="0" indent="0">
              <a:buNone/>
            </a:pPr>
            <a:r>
              <a:rPr lang="en-GB" dirty="0"/>
              <a:t>	7/3 + 5</a:t>
            </a:r>
          </a:p>
          <a:p>
            <a:pPr marL="0" indent="0">
              <a:buNone/>
            </a:pPr>
            <a:r>
              <a:rPr lang="en-GB" dirty="0"/>
              <a:t>	</a:t>
            </a:r>
          </a:p>
          <a:p>
            <a:pPr marL="514350" indent="-514350">
              <a:buAutoNum type="alphaLcParenBoth"/>
            </a:pPr>
            <a:r>
              <a:rPr lang="en-GB" dirty="0"/>
              <a:t>bool en </a:t>
            </a:r>
            <a:r>
              <a:rPr lang="en-GB" dirty="0" err="1"/>
              <a:t>int</a:t>
            </a:r>
            <a:r>
              <a:rPr lang="en-GB" dirty="0"/>
              <a:t>	(b) bool en float	</a:t>
            </a:r>
          </a:p>
          <a:p>
            <a:pPr marL="0" indent="0">
              <a:buNone/>
            </a:pPr>
            <a:r>
              <a:rPr lang="en-GB" dirty="0"/>
              <a:t>(c) </a:t>
            </a:r>
            <a:r>
              <a:rPr lang="en-GB" dirty="0" err="1"/>
              <a:t>int</a:t>
            </a:r>
            <a:r>
              <a:rPr lang="en-GB" dirty="0"/>
              <a:t> en float	(d) float en float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7091E1-46CC-4CC1-AFCF-00626F5178A2}"/>
              </a:ext>
            </a:extLst>
          </p:cNvPr>
          <p:cNvSpPr/>
          <p:nvPr/>
        </p:nvSpPr>
        <p:spPr>
          <a:xfrm>
            <a:off x="3338818" y="4320330"/>
            <a:ext cx="2575421" cy="54528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93702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87D8F-8A0B-C2BB-69D9-22CEE7FE2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Opdracht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6AD94-4DC4-B2AD-09DD-44900928F4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263680" cy="4351338"/>
          </a:xfrm>
        </p:spPr>
        <p:txBody>
          <a:bodyPr/>
          <a:lstStyle/>
          <a:p>
            <a:r>
              <a:rPr lang="nl-BE" dirty="0"/>
              <a:t>Schrijf een Python programmaatje dat:</a:t>
            </a:r>
          </a:p>
          <a:p>
            <a:pPr lvl="1"/>
            <a:r>
              <a:rPr lang="nl-BE" dirty="0"/>
              <a:t>Aan de gebruiker een getal vraagt</a:t>
            </a:r>
          </a:p>
          <a:p>
            <a:pPr lvl="1"/>
            <a:r>
              <a:rPr lang="nl-BE" dirty="0"/>
              <a:t>Berekent of het gegeven getal een priemgetal is</a:t>
            </a:r>
          </a:p>
          <a:p>
            <a:pPr lvl="1"/>
            <a:r>
              <a:rPr lang="nl-BE" dirty="0"/>
              <a:t>De uitkomst van de berekening afprint</a:t>
            </a:r>
          </a:p>
          <a:p>
            <a:pPr lvl="1"/>
            <a:endParaRPr lang="nl-BE" dirty="0"/>
          </a:p>
          <a:p>
            <a:pPr marL="0" indent="0">
              <a:buNone/>
            </a:pPr>
            <a:r>
              <a:rPr lang="nl-BE" dirty="0"/>
              <a:t>i = int(input(“getal?”))	# lees input, zet om naar int, </a:t>
            </a:r>
            <a:br>
              <a:rPr lang="nl-BE" dirty="0"/>
            </a:br>
            <a:r>
              <a:rPr lang="nl-BE" dirty="0"/>
              <a:t>				# sla op in i</a:t>
            </a:r>
          </a:p>
          <a:p>
            <a:pPr marL="0" indent="0">
              <a:buNone/>
            </a:pPr>
            <a:r>
              <a:rPr lang="nl-BE" dirty="0"/>
              <a:t>i%2 : rest bij deling door 2</a:t>
            </a:r>
          </a:p>
          <a:p>
            <a:pPr marL="0" indent="0">
              <a:buNone/>
            </a:pPr>
            <a:r>
              <a:rPr lang="nl-BE" dirty="0" err="1"/>
              <a:t>if</a:t>
            </a:r>
            <a:r>
              <a:rPr lang="nl-BE" dirty="0"/>
              <a:t> i%2==0:</a:t>
            </a:r>
            <a:br>
              <a:rPr lang="nl-BE" dirty="0"/>
            </a:br>
            <a:r>
              <a:rPr lang="nl-BE" dirty="0"/>
              <a:t>	print(</a:t>
            </a:r>
            <a:r>
              <a:rPr lang="nl-BE" dirty="0" err="1"/>
              <a:t>i,“is</a:t>
            </a:r>
            <a:r>
              <a:rPr lang="nl-BE"/>
              <a:t> een even getal”)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31074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196568" cy="1325563"/>
          </a:xfrm>
        </p:spPr>
        <p:txBody>
          <a:bodyPr/>
          <a:lstStyle/>
          <a:p>
            <a:r>
              <a:rPr lang="nl-NL" dirty="0"/>
              <a:t>Algoritme van Euclides (300 v. Chr.)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Input: Getallen 35 en 49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A	49	14	</a:t>
            </a:r>
          </a:p>
          <a:p>
            <a:pPr marL="0" indent="0">
              <a:buNone/>
            </a:pPr>
            <a:r>
              <a:rPr lang="nl-BE" dirty="0"/>
              <a:t>B	35	35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91443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095900" cy="1325563"/>
          </a:xfrm>
        </p:spPr>
        <p:txBody>
          <a:bodyPr/>
          <a:lstStyle/>
          <a:p>
            <a:r>
              <a:rPr lang="nl-NL" dirty="0"/>
              <a:t>Algoritme van Euclides (300 v. Chr.)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Input: Getallen 35 en 49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A	49	14	35	</a:t>
            </a:r>
          </a:p>
          <a:p>
            <a:pPr marL="0" indent="0">
              <a:buNone/>
            </a:pPr>
            <a:r>
              <a:rPr lang="nl-BE" dirty="0"/>
              <a:t>B	35	35	14	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82030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146234" cy="1325563"/>
          </a:xfrm>
        </p:spPr>
        <p:txBody>
          <a:bodyPr/>
          <a:lstStyle/>
          <a:p>
            <a:r>
              <a:rPr lang="nl-NL" dirty="0"/>
              <a:t>Algoritme van Euclides (300 v. Chr.)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Input: Getallen 35 en 49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A	49	14	35	21	</a:t>
            </a:r>
          </a:p>
          <a:p>
            <a:pPr marL="0" indent="0">
              <a:buNone/>
            </a:pPr>
            <a:r>
              <a:rPr lang="nl-BE" dirty="0"/>
              <a:t>B	35	35	14	14	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0457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204957" cy="1325563"/>
          </a:xfrm>
        </p:spPr>
        <p:txBody>
          <a:bodyPr/>
          <a:lstStyle/>
          <a:p>
            <a:r>
              <a:rPr lang="nl-NL" dirty="0"/>
              <a:t>Algoritme van Euclides (300 v. Chr.)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Input: Getallen 35 en 49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A	49	14	35	21	7	</a:t>
            </a:r>
          </a:p>
          <a:p>
            <a:pPr marL="0" indent="0">
              <a:buNone/>
            </a:pPr>
            <a:r>
              <a:rPr lang="nl-BE" dirty="0"/>
              <a:t>B	35	35	14	14	14	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99925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087511" cy="1325563"/>
          </a:xfrm>
        </p:spPr>
        <p:txBody>
          <a:bodyPr/>
          <a:lstStyle/>
          <a:p>
            <a:r>
              <a:rPr lang="nl-NL" dirty="0"/>
              <a:t>Algoritme van Euclides (300 v. Chr.)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Input: Getallen 35 en 49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A	49	14	35	21	7	14</a:t>
            </a:r>
          </a:p>
          <a:p>
            <a:pPr marL="0" indent="0">
              <a:buNone/>
            </a:pPr>
            <a:r>
              <a:rPr lang="nl-BE" dirty="0"/>
              <a:t>B	35	35	14	14	14	7	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663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B7D48A5364440BA7F75079DA566EE" ma:contentTypeVersion="11" ma:contentTypeDescription="Een nieuw document maken." ma:contentTypeScope="" ma:versionID="c40899f2e0c87383176cfdb03b045d8a">
  <xsd:schema xmlns:xsd="http://www.w3.org/2001/XMLSchema" xmlns:xs="http://www.w3.org/2001/XMLSchema" xmlns:p="http://schemas.microsoft.com/office/2006/metadata/properties" xmlns:ns2="bbf76264-579c-4c83-88ff-d6da86131101" xmlns:ns3="f3656e2d-d63d-4e13-ab43-eb9d33494d65" targetNamespace="http://schemas.microsoft.com/office/2006/metadata/properties" ma:root="true" ma:fieldsID="aa57ea84752997f94e0f19ccdbe9cf69" ns2:_="" ns3:_="">
    <xsd:import namespace="bbf76264-579c-4c83-88ff-d6da86131101"/>
    <xsd:import namespace="f3656e2d-d63d-4e13-ab43-eb9d33494d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f76264-579c-4c83-88ff-d6da861311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f9fc2d29-e47d-4962-b2bb-d877dae466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56e2d-d63d-4e13-ab43-eb9d33494d6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8e2226e-56fb-4669-8cbe-3bbb53d11d84}" ma:internalName="TaxCatchAll" ma:showField="CatchAllData" ma:web="f3656e2d-d63d-4e13-ab43-eb9d33494d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f76264-579c-4c83-88ff-d6da86131101">
      <Terms xmlns="http://schemas.microsoft.com/office/infopath/2007/PartnerControls"/>
    </lcf76f155ced4ddcb4097134ff3c332f>
    <TaxCatchAll xmlns="f3656e2d-d63d-4e13-ab43-eb9d33494d65" xsi:nil="true"/>
  </documentManagement>
</p:properties>
</file>

<file path=customXml/itemProps1.xml><?xml version="1.0" encoding="utf-8"?>
<ds:datastoreItem xmlns:ds="http://schemas.openxmlformats.org/officeDocument/2006/customXml" ds:itemID="{614C8F7C-B6C1-4FD9-9AF7-605A77FD465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67B3A8-2B8C-4455-8612-5B3C2E6ABC98}"/>
</file>

<file path=customXml/itemProps3.xml><?xml version="1.0" encoding="utf-8"?>
<ds:datastoreItem xmlns:ds="http://schemas.openxmlformats.org/officeDocument/2006/customXml" ds:itemID="{D4F6A46B-64B4-40C5-BFEF-E2CCF3E50CA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WE-ADREM-calibri-plus-eng</Template>
  <TotalTime>0</TotalTime>
  <Words>2127</Words>
  <Application>Microsoft Office PowerPoint</Application>
  <PresentationFormat>On-screen Show (4:3)</PresentationFormat>
  <Paragraphs>437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Calibri Light</vt:lpstr>
      <vt:lpstr>Courier New</vt:lpstr>
      <vt:lpstr>Wingdings</vt:lpstr>
      <vt:lpstr>Office Theme</vt:lpstr>
      <vt:lpstr>Inleiding Programmeren Algoritme van Euclides</vt:lpstr>
      <vt:lpstr>Algoritme van Euclides (300 v. Chr.)</vt:lpstr>
      <vt:lpstr>Algoritme van Euclides (300 v. Chr.)</vt:lpstr>
      <vt:lpstr>Algoritme van Euclides (300 v. Chr.)</vt:lpstr>
      <vt:lpstr>Algoritme van Euclides (300 v. Chr.)</vt:lpstr>
      <vt:lpstr>Algoritme van Euclides (300 v. Chr.)</vt:lpstr>
      <vt:lpstr>Algoritme van Euclides (300 v. Chr.)</vt:lpstr>
      <vt:lpstr>Algoritme van Euclides (300 v. Chr.)</vt:lpstr>
      <vt:lpstr>Algoritme van Euclides (300 v. Chr.)</vt:lpstr>
      <vt:lpstr>Algoritme van Euclides (300 v. Chr.)</vt:lpstr>
      <vt:lpstr>Algoritme van Euclides (300 v. Chr.)</vt:lpstr>
      <vt:lpstr>Implementatie in Python</vt:lpstr>
      <vt:lpstr>Implementatie in Python</vt:lpstr>
      <vt:lpstr>Implementatie in Python</vt:lpstr>
      <vt:lpstr>Implementatie in Python</vt:lpstr>
      <vt:lpstr>Implementatie in Python</vt:lpstr>
      <vt:lpstr>Implementatie in Python</vt:lpstr>
      <vt:lpstr>Implementatie in Python</vt:lpstr>
      <vt:lpstr>Implementatie in Python</vt:lpstr>
      <vt:lpstr>Implementatie in Python</vt:lpstr>
      <vt:lpstr>Implementatie in Python</vt:lpstr>
      <vt:lpstr>Implementatie in Python</vt:lpstr>
      <vt:lpstr>Wissel A en B om</vt:lpstr>
      <vt:lpstr>Wissel A en B om</vt:lpstr>
      <vt:lpstr>Wissel A en B om</vt:lpstr>
      <vt:lpstr>Wissel A en B om</vt:lpstr>
      <vt:lpstr>Wissel A en B om</vt:lpstr>
      <vt:lpstr>Wissel A en B om</vt:lpstr>
      <vt:lpstr>Wissel A en B om</vt:lpstr>
      <vt:lpstr>Wissel A en B om</vt:lpstr>
      <vt:lpstr>Implementatie in Python</vt:lpstr>
      <vt:lpstr>Implementatie in Python</vt:lpstr>
      <vt:lpstr>Implementatie in Python</vt:lpstr>
      <vt:lpstr>Wat moet ik onthouden?</vt:lpstr>
      <vt:lpstr>Variabelen (Python)</vt:lpstr>
      <vt:lpstr>Voorbeelden Expressies (Python)</vt:lpstr>
      <vt:lpstr>Type cast</vt:lpstr>
      <vt:lpstr>Enkele nuttige functies</vt:lpstr>
      <vt:lpstr>Types</vt:lpstr>
      <vt:lpstr>Type van een expressie (Python)</vt:lpstr>
      <vt:lpstr>Type cast</vt:lpstr>
      <vt:lpstr>Voorbeelden Expressies</vt:lpstr>
      <vt:lpstr>Voorbeeld expressies</vt:lpstr>
      <vt:lpstr>Snelle vraag</vt:lpstr>
      <vt:lpstr>Snelle vraag</vt:lpstr>
      <vt:lpstr>Opdracht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Inleiding Programmeren</dc:title>
  <dc:creator>toon calders</dc:creator>
  <cp:lastModifiedBy>toon calders</cp:lastModifiedBy>
  <cp:revision>133</cp:revision>
  <dcterms:created xsi:type="dcterms:W3CDTF">2016-09-22T14:02:37Z</dcterms:created>
  <dcterms:modified xsi:type="dcterms:W3CDTF">2023-02-13T15:44:03Z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0x01010089AB7D48A5364440BA7F75079DA566EE</vt:lpwstr>
  </property>
</Properties>
</file>