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8"/>
  </p:notesMasterIdLst>
  <p:sldIdLst>
    <p:sldId id="256" r:id="rId5"/>
    <p:sldId id="322" r:id="rId6"/>
    <p:sldId id="348" r:id="rId7"/>
    <p:sldId id="393" r:id="rId8"/>
    <p:sldId id="334" r:id="rId9"/>
    <p:sldId id="335" r:id="rId10"/>
    <p:sldId id="336" r:id="rId11"/>
    <p:sldId id="453" r:id="rId12"/>
    <p:sldId id="395" r:id="rId13"/>
    <p:sldId id="396" r:id="rId14"/>
    <p:sldId id="398" r:id="rId15"/>
    <p:sldId id="400" r:id="rId16"/>
    <p:sldId id="401" r:id="rId17"/>
    <p:sldId id="402" r:id="rId18"/>
    <p:sldId id="403" r:id="rId19"/>
    <p:sldId id="404" r:id="rId20"/>
    <p:sldId id="405" r:id="rId21"/>
    <p:sldId id="406" r:id="rId22"/>
    <p:sldId id="349" r:id="rId23"/>
    <p:sldId id="407" r:id="rId24"/>
    <p:sldId id="408" r:id="rId25"/>
    <p:sldId id="409" r:id="rId26"/>
    <p:sldId id="410" r:id="rId27"/>
    <p:sldId id="411" r:id="rId28"/>
    <p:sldId id="412" r:id="rId29"/>
    <p:sldId id="350" r:id="rId30"/>
    <p:sldId id="351" r:id="rId31"/>
    <p:sldId id="352" r:id="rId32"/>
    <p:sldId id="454" r:id="rId33"/>
    <p:sldId id="438" r:id="rId34"/>
    <p:sldId id="426" r:id="rId35"/>
    <p:sldId id="439" r:id="rId36"/>
    <p:sldId id="386" r:id="rId3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19" autoAdjust="0"/>
    <p:restoredTop sz="94660"/>
  </p:normalViewPr>
  <p:slideViewPr>
    <p:cSldViewPr snapToGrid="0">
      <p:cViewPr varScale="1">
        <p:scale>
          <a:sx n="82" d="100"/>
          <a:sy n="82" d="100"/>
        </p:scale>
        <p:origin x="1277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on Calders" userId="8cb5987f-24a7-4554-8d12-6611cca8efc6" providerId="ADAL" clId="{35E14A9D-C1BE-4AA5-A531-EFBB88896174}"/>
    <pc:docChg chg="undo custSel addSld delSld modSld sldOrd">
      <pc:chgData name="Toon Calders" userId="8cb5987f-24a7-4554-8d12-6611cca8efc6" providerId="ADAL" clId="{35E14A9D-C1BE-4AA5-A531-EFBB88896174}" dt="2023-02-28T07:27:23.002" v="1132" actId="20577"/>
      <pc:docMkLst>
        <pc:docMk/>
      </pc:docMkLst>
      <pc:sldChg chg="modSp mod">
        <pc:chgData name="Toon Calders" userId="8cb5987f-24a7-4554-8d12-6611cca8efc6" providerId="ADAL" clId="{35E14A9D-C1BE-4AA5-A531-EFBB88896174}" dt="2023-02-28T07:27:23.002" v="1132" actId="20577"/>
        <pc:sldMkLst>
          <pc:docMk/>
          <pc:sldMk cId="70805391" sldId="256"/>
        </pc:sldMkLst>
      </pc:sldChg>
      <pc:sldChg chg="add del">
        <pc:chgData name="Toon Calders" userId="8cb5987f-24a7-4554-8d12-6611cca8efc6" providerId="ADAL" clId="{35E14A9D-C1BE-4AA5-A531-EFBB88896174}" dt="2023-02-27T19:37:45.008" v="350" actId="47"/>
        <pc:sldMkLst>
          <pc:docMk/>
          <pc:sldMk cId="3921462725" sldId="313"/>
        </pc:sldMkLst>
      </pc:sldChg>
      <pc:sldChg chg="del">
        <pc:chgData name="Toon Calders" userId="8cb5987f-24a7-4554-8d12-6611cca8efc6" providerId="ADAL" clId="{35E14A9D-C1BE-4AA5-A531-EFBB88896174}" dt="2023-02-27T18:57:18.473" v="67" actId="47"/>
        <pc:sldMkLst>
          <pc:docMk/>
          <pc:sldMk cId="4076356764" sldId="314"/>
        </pc:sldMkLst>
      </pc:sldChg>
      <pc:sldChg chg="add del">
        <pc:chgData name="Toon Calders" userId="8cb5987f-24a7-4554-8d12-6611cca8efc6" providerId="ADAL" clId="{35E14A9D-C1BE-4AA5-A531-EFBB88896174}" dt="2023-02-27T19:37:45.008" v="350" actId="47"/>
        <pc:sldMkLst>
          <pc:docMk/>
          <pc:sldMk cId="391815673" sldId="315"/>
        </pc:sldMkLst>
      </pc:sldChg>
      <pc:sldChg chg="add del">
        <pc:chgData name="Toon Calders" userId="8cb5987f-24a7-4554-8d12-6611cca8efc6" providerId="ADAL" clId="{35E14A9D-C1BE-4AA5-A531-EFBB88896174}" dt="2023-02-27T19:37:45.008" v="350" actId="47"/>
        <pc:sldMkLst>
          <pc:docMk/>
          <pc:sldMk cId="3715904759" sldId="316"/>
        </pc:sldMkLst>
      </pc:sldChg>
      <pc:sldChg chg="add del">
        <pc:chgData name="Toon Calders" userId="8cb5987f-24a7-4554-8d12-6611cca8efc6" providerId="ADAL" clId="{35E14A9D-C1BE-4AA5-A531-EFBB88896174}" dt="2023-02-27T19:37:45.008" v="350" actId="47"/>
        <pc:sldMkLst>
          <pc:docMk/>
          <pc:sldMk cId="516973466" sldId="317"/>
        </pc:sldMkLst>
      </pc:sldChg>
      <pc:sldChg chg="del">
        <pc:chgData name="Toon Calders" userId="8cb5987f-24a7-4554-8d12-6611cca8efc6" providerId="ADAL" clId="{35E14A9D-C1BE-4AA5-A531-EFBB88896174}" dt="2023-02-27T18:57:18.473" v="67" actId="47"/>
        <pc:sldMkLst>
          <pc:docMk/>
          <pc:sldMk cId="2743941124" sldId="319"/>
        </pc:sldMkLst>
      </pc:sldChg>
      <pc:sldChg chg="del">
        <pc:chgData name="Toon Calders" userId="8cb5987f-24a7-4554-8d12-6611cca8efc6" providerId="ADAL" clId="{35E14A9D-C1BE-4AA5-A531-EFBB88896174}" dt="2023-02-27T18:57:18.473" v="67" actId="47"/>
        <pc:sldMkLst>
          <pc:docMk/>
          <pc:sldMk cId="4234253101" sldId="320"/>
        </pc:sldMkLst>
      </pc:sldChg>
      <pc:sldChg chg="del">
        <pc:chgData name="Toon Calders" userId="8cb5987f-24a7-4554-8d12-6611cca8efc6" providerId="ADAL" clId="{35E14A9D-C1BE-4AA5-A531-EFBB88896174}" dt="2023-02-27T18:57:18.473" v="67" actId="47"/>
        <pc:sldMkLst>
          <pc:docMk/>
          <pc:sldMk cId="3209529998" sldId="321"/>
        </pc:sldMkLst>
      </pc:sldChg>
      <pc:sldChg chg="add del">
        <pc:chgData name="Toon Calders" userId="8cb5987f-24a7-4554-8d12-6611cca8efc6" providerId="ADAL" clId="{35E14A9D-C1BE-4AA5-A531-EFBB88896174}" dt="2023-02-27T19:37:45.008" v="350" actId="47"/>
        <pc:sldMkLst>
          <pc:docMk/>
          <pc:sldMk cId="15457751" sldId="323"/>
        </pc:sldMkLst>
      </pc:sldChg>
      <pc:sldChg chg="del">
        <pc:chgData name="Toon Calders" userId="8cb5987f-24a7-4554-8d12-6611cca8efc6" providerId="ADAL" clId="{35E14A9D-C1BE-4AA5-A531-EFBB88896174}" dt="2023-02-27T18:57:18.473" v="67" actId="47"/>
        <pc:sldMkLst>
          <pc:docMk/>
          <pc:sldMk cId="3462153283" sldId="324"/>
        </pc:sldMkLst>
      </pc:sldChg>
      <pc:sldChg chg="del">
        <pc:chgData name="Toon Calders" userId="8cb5987f-24a7-4554-8d12-6611cca8efc6" providerId="ADAL" clId="{35E14A9D-C1BE-4AA5-A531-EFBB88896174}" dt="2023-02-27T18:57:18.473" v="67" actId="47"/>
        <pc:sldMkLst>
          <pc:docMk/>
          <pc:sldMk cId="3753982011" sldId="340"/>
        </pc:sldMkLst>
      </pc:sldChg>
      <pc:sldChg chg="del">
        <pc:chgData name="Toon Calders" userId="8cb5987f-24a7-4554-8d12-6611cca8efc6" providerId="ADAL" clId="{35E14A9D-C1BE-4AA5-A531-EFBB88896174}" dt="2023-02-27T18:57:18.473" v="67" actId="47"/>
        <pc:sldMkLst>
          <pc:docMk/>
          <pc:sldMk cId="2593164083" sldId="341"/>
        </pc:sldMkLst>
      </pc:sldChg>
      <pc:sldChg chg="del">
        <pc:chgData name="Toon Calders" userId="8cb5987f-24a7-4554-8d12-6611cca8efc6" providerId="ADAL" clId="{35E14A9D-C1BE-4AA5-A531-EFBB88896174}" dt="2023-02-27T18:57:18.473" v="67" actId="47"/>
        <pc:sldMkLst>
          <pc:docMk/>
          <pc:sldMk cId="503045256" sldId="342"/>
        </pc:sldMkLst>
      </pc:sldChg>
      <pc:sldChg chg="del">
        <pc:chgData name="Toon Calders" userId="8cb5987f-24a7-4554-8d12-6611cca8efc6" providerId="ADAL" clId="{35E14A9D-C1BE-4AA5-A531-EFBB88896174}" dt="2023-02-27T18:57:18.473" v="67" actId="47"/>
        <pc:sldMkLst>
          <pc:docMk/>
          <pc:sldMk cId="1843772038" sldId="343"/>
        </pc:sldMkLst>
      </pc:sldChg>
      <pc:sldChg chg="del">
        <pc:chgData name="Toon Calders" userId="8cb5987f-24a7-4554-8d12-6611cca8efc6" providerId="ADAL" clId="{35E14A9D-C1BE-4AA5-A531-EFBB88896174}" dt="2023-02-27T18:57:18.473" v="67" actId="47"/>
        <pc:sldMkLst>
          <pc:docMk/>
          <pc:sldMk cId="2895075492" sldId="344"/>
        </pc:sldMkLst>
      </pc:sldChg>
      <pc:sldChg chg="del">
        <pc:chgData name="Toon Calders" userId="8cb5987f-24a7-4554-8d12-6611cca8efc6" providerId="ADAL" clId="{35E14A9D-C1BE-4AA5-A531-EFBB88896174}" dt="2023-02-27T18:57:18.473" v="67" actId="47"/>
        <pc:sldMkLst>
          <pc:docMk/>
          <pc:sldMk cId="1959958117" sldId="345"/>
        </pc:sldMkLst>
      </pc:sldChg>
      <pc:sldChg chg="add del">
        <pc:chgData name="Toon Calders" userId="8cb5987f-24a7-4554-8d12-6611cca8efc6" providerId="ADAL" clId="{35E14A9D-C1BE-4AA5-A531-EFBB88896174}" dt="2023-02-27T19:37:45.008" v="350" actId="47"/>
        <pc:sldMkLst>
          <pc:docMk/>
          <pc:sldMk cId="538920991" sldId="347"/>
        </pc:sldMkLst>
      </pc:sldChg>
      <pc:sldChg chg="del">
        <pc:chgData name="Toon Calders" userId="8cb5987f-24a7-4554-8d12-6611cca8efc6" providerId="ADAL" clId="{35E14A9D-C1BE-4AA5-A531-EFBB88896174}" dt="2023-02-27T18:57:34.426" v="68" actId="47"/>
        <pc:sldMkLst>
          <pc:docMk/>
          <pc:sldMk cId="457845420" sldId="360"/>
        </pc:sldMkLst>
      </pc:sldChg>
      <pc:sldChg chg="del">
        <pc:chgData name="Toon Calders" userId="8cb5987f-24a7-4554-8d12-6611cca8efc6" providerId="ADAL" clId="{35E14A9D-C1BE-4AA5-A531-EFBB88896174}" dt="2023-02-27T18:57:34.426" v="68" actId="47"/>
        <pc:sldMkLst>
          <pc:docMk/>
          <pc:sldMk cId="4161233642" sldId="361"/>
        </pc:sldMkLst>
      </pc:sldChg>
      <pc:sldChg chg="del">
        <pc:chgData name="Toon Calders" userId="8cb5987f-24a7-4554-8d12-6611cca8efc6" providerId="ADAL" clId="{35E14A9D-C1BE-4AA5-A531-EFBB88896174}" dt="2023-02-27T18:57:34.426" v="68" actId="47"/>
        <pc:sldMkLst>
          <pc:docMk/>
          <pc:sldMk cId="3839761009" sldId="362"/>
        </pc:sldMkLst>
      </pc:sldChg>
      <pc:sldChg chg="del">
        <pc:chgData name="Toon Calders" userId="8cb5987f-24a7-4554-8d12-6611cca8efc6" providerId="ADAL" clId="{35E14A9D-C1BE-4AA5-A531-EFBB88896174}" dt="2023-02-27T18:57:34.426" v="68" actId="47"/>
        <pc:sldMkLst>
          <pc:docMk/>
          <pc:sldMk cId="3968221970" sldId="363"/>
        </pc:sldMkLst>
      </pc:sldChg>
      <pc:sldChg chg="del">
        <pc:chgData name="Toon Calders" userId="8cb5987f-24a7-4554-8d12-6611cca8efc6" providerId="ADAL" clId="{35E14A9D-C1BE-4AA5-A531-EFBB88896174}" dt="2023-02-27T18:57:34.426" v="68" actId="47"/>
        <pc:sldMkLst>
          <pc:docMk/>
          <pc:sldMk cId="331960918" sldId="364"/>
        </pc:sldMkLst>
      </pc:sldChg>
      <pc:sldChg chg="del">
        <pc:chgData name="Toon Calders" userId="8cb5987f-24a7-4554-8d12-6611cca8efc6" providerId="ADAL" clId="{35E14A9D-C1BE-4AA5-A531-EFBB88896174}" dt="2023-02-27T18:57:34.426" v="68" actId="47"/>
        <pc:sldMkLst>
          <pc:docMk/>
          <pc:sldMk cId="361511439" sldId="365"/>
        </pc:sldMkLst>
      </pc:sldChg>
      <pc:sldChg chg="del">
        <pc:chgData name="Toon Calders" userId="8cb5987f-24a7-4554-8d12-6611cca8efc6" providerId="ADAL" clId="{35E14A9D-C1BE-4AA5-A531-EFBB88896174}" dt="2023-02-27T18:57:34.426" v="68" actId="47"/>
        <pc:sldMkLst>
          <pc:docMk/>
          <pc:sldMk cId="837157664" sldId="366"/>
        </pc:sldMkLst>
      </pc:sldChg>
      <pc:sldChg chg="del">
        <pc:chgData name="Toon Calders" userId="8cb5987f-24a7-4554-8d12-6611cca8efc6" providerId="ADAL" clId="{35E14A9D-C1BE-4AA5-A531-EFBB88896174}" dt="2023-02-27T18:57:34.426" v="68" actId="47"/>
        <pc:sldMkLst>
          <pc:docMk/>
          <pc:sldMk cId="1106743050" sldId="367"/>
        </pc:sldMkLst>
      </pc:sldChg>
      <pc:sldChg chg="del">
        <pc:chgData name="Toon Calders" userId="8cb5987f-24a7-4554-8d12-6611cca8efc6" providerId="ADAL" clId="{35E14A9D-C1BE-4AA5-A531-EFBB88896174}" dt="2023-02-27T18:57:34.426" v="68" actId="47"/>
        <pc:sldMkLst>
          <pc:docMk/>
          <pc:sldMk cId="1729511456" sldId="370"/>
        </pc:sldMkLst>
      </pc:sldChg>
      <pc:sldChg chg="add">
        <pc:chgData name="Toon Calders" userId="8cb5987f-24a7-4554-8d12-6611cca8efc6" providerId="ADAL" clId="{35E14A9D-C1BE-4AA5-A531-EFBB88896174}" dt="2023-02-27T18:59:43.624" v="69"/>
        <pc:sldMkLst>
          <pc:docMk/>
          <pc:sldMk cId="1158734821" sldId="383"/>
        </pc:sldMkLst>
      </pc:sldChg>
      <pc:sldChg chg="add">
        <pc:chgData name="Toon Calders" userId="8cb5987f-24a7-4554-8d12-6611cca8efc6" providerId="ADAL" clId="{35E14A9D-C1BE-4AA5-A531-EFBB88896174}" dt="2023-02-27T18:59:43.624" v="69"/>
        <pc:sldMkLst>
          <pc:docMk/>
          <pc:sldMk cId="370492353" sldId="384"/>
        </pc:sldMkLst>
      </pc:sldChg>
      <pc:sldChg chg="add ord">
        <pc:chgData name="Toon Calders" userId="8cb5987f-24a7-4554-8d12-6611cca8efc6" providerId="ADAL" clId="{35E14A9D-C1BE-4AA5-A531-EFBB88896174}" dt="2023-02-27T19:58:20.934" v="1130"/>
        <pc:sldMkLst>
          <pc:docMk/>
          <pc:sldMk cId="680596721" sldId="386"/>
        </pc:sldMkLst>
      </pc:sldChg>
      <pc:sldChg chg="add">
        <pc:chgData name="Toon Calders" userId="8cb5987f-24a7-4554-8d12-6611cca8efc6" providerId="ADAL" clId="{35E14A9D-C1BE-4AA5-A531-EFBB88896174}" dt="2023-02-27T18:59:43.624" v="69"/>
        <pc:sldMkLst>
          <pc:docMk/>
          <pc:sldMk cId="3337709908" sldId="387"/>
        </pc:sldMkLst>
      </pc:sldChg>
      <pc:sldChg chg="add">
        <pc:chgData name="Toon Calders" userId="8cb5987f-24a7-4554-8d12-6611cca8efc6" providerId="ADAL" clId="{35E14A9D-C1BE-4AA5-A531-EFBB88896174}" dt="2023-02-27T18:59:43.624" v="69"/>
        <pc:sldMkLst>
          <pc:docMk/>
          <pc:sldMk cId="1698445972" sldId="388"/>
        </pc:sldMkLst>
      </pc:sldChg>
      <pc:sldChg chg="add">
        <pc:chgData name="Toon Calders" userId="8cb5987f-24a7-4554-8d12-6611cca8efc6" providerId="ADAL" clId="{35E14A9D-C1BE-4AA5-A531-EFBB88896174}" dt="2023-02-27T18:59:43.624" v="69"/>
        <pc:sldMkLst>
          <pc:docMk/>
          <pc:sldMk cId="2500840275" sldId="389"/>
        </pc:sldMkLst>
      </pc:sldChg>
      <pc:sldChg chg="add del">
        <pc:chgData name="Toon Calders" userId="8cb5987f-24a7-4554-8d12-6611cca8efc6" providerId="ADAL" clId="{35E14A9D-C1BE-4AA5-A531-EFBB88896174}" dt="2023-02-27T19:37:45.008" v="350" actId="47"/>
        <pc:sldMkLst>
          <pc:docMk/>
          <pc:sldMk cId="2606147952" sldId="394"/>
        </pc:sldMkLst>
      </pc:sldChg>
      <pc:sldChg chg="modSp mod">
        <pc:chgData name="Toon Calders" userId="8cb5987f-24a7-4554-8d12-6611cca8efc6" providerId="ADAL" clId="{35E14A9D-C1BE-4AA5-A531-EFBB88896174}" dt="2023-02-27T19:56:39.142" v="1119" actId="6549"/>
        <pc:sldMkLst>
          <pc:docMk/>
          <pc:sldMk cId="2127652646" sldId="395"/>
        </pc:sldMkLst>
      </pc:sldChg>
      <pc:sldChg chg="modSp mod">
        <pc:chgData name="Toon Calders" userId="8cb5987f-24a7-4554-8d12-6611cca8efc6" providerId="ADAL" clId="{35E14A9D-C1BE-4AA5-A531-EFBB88896174}" dt="2023-02-27T19:57:01.156" v="1121" actId="20577"/>
        <pc:sldMkLst>
          <pc:docMk/>
          <pc:sldMk cId="2984861831" sldId="396"/>
        </pc:sldMkLst>
      </pc:sldChg>
      <pc:sldChg chg="add del">
        <pc:chgData name="Toon Calders" userId="8cb5987f-24a7-4554-8d12-6611cca8efc6" providerId="ADAL" clId="{35E14A9D-C1BE-4AA5-A531-EFBB88896174}" dt="2023-02-27T19:37:45.008" v="350" actId="47"/>
        <pc:sldMkLst>
          <pc:docMk/>
          <pc:sldMk cId="4015475303" sldId="397"/>
        </pc:sldMkLst>
      </pc:sldChg>
      <pc:sldChg chg="add">
        <pc:chgData name="Toon Calders" userId="8cb5987f-24a7-4554-8d12-6611cca8efc6" providerId="ADAL" clId="{35E14A9D-C1BE-4AA5-A531-EFBB88896174}" dt="2023-02-27T19:25:47.188" v="327"/>
        <pc:sldMkLst>
          <pc:docMk/>
          <pc:sldMk cId="2180993136" sldId="426"/>
        </pc:sldMkLst>
      </pc:sldChg>
      <pc:sldChg chg="add del">
        <pc:chgData name="Toon Calders" userId="8cb5987f-24a7-4554-8d12-6611cca8efc6" providerId="ADAL" clId="{35E14A9D-C1BE-4AA5-A531-EFBB88896174}" dt="2023-02-27T19:27:42.588" v="349" actId="47"/>
        <pc:sldMkLst>
          <pc:docMk/>
          <pc:sldMk cId="3958296724" sldId="427"/>
        </pc:sldMkLst>
      </pc:sldChg>
      <pc:sldChg chg="add">
        <pc:chgData name="Toon Calders" userId="8cb5987f-24a7-4554-8d12-6611cca8efc6" providerId="ADAL" clId="{35E14A9D-C1BE-4AA5-A531-EFBB88896174}" dt="2023-02-27T18:59:43.624" v="69"/>
        <pc:sldMkLst>
          <pc:docMk/>
          <pc:sldMk cId="1599845468" sldId="434"/>
        </pc:sldMkLst>
      </pc:sldChg>
      <pc:sldChg chg="add">
        <pc:chgData name="Toon Calders" userId="8cb5987f-24a7-4554-8d12-6611cca8efc6" providerId="ADAL" clId="{35E14A9D-C1BE-4AA5-A531-EFBB88896174}" dt="2023-02-27T18:59:43.624" v="69"/>
        <pc:sldMkLst>
          <pc:docMk/>
          <pc:sldMk cId="1822846087" sldId="435"/>
        </pc:sldMkLst>
      </pc:sldChg>
      <pc:sldChg chg="add">
        <pc:chgData name="Toon Calders" userId="8cb5987f-24a7-4554-8d12-6611cca8efc6" providerId="ADAL" clId="{35E14A9D-C1BE-4AA5-A531-EFBB88896174}" dt="2023-02-27T18:59:43.624" v="69"/>
        <pc:sldMkLst>
          <pc:docMk/>
          <pc:sldMk cId="2520898666" sldId="436"/>
        </pc:sldMkLst>
      </pc:sldChg>
      <pc:sldChg chg="add del">
        <pc:chgData name="Toon Calders" userId="8cb5987f-24a7-4554-8d12-6611cca8efc6" providerId="ADAL" clId="{35E14A9D-C1BE-4AA5-A531-EFBB88896174}" dt="2023-02-27T19:37:45.008" v="350" actId="47"/>
        <pc:sldMkLst>
          <pc:docMk/>
          <pc:sldMk cId="1705854385" sldId="437"/>
        </pc:sldMkLst>
      </pc:sldChg>
      <pc:sldChg chg="modSp add mod">
        <pc:chgData name="Toon Calders" userId="8cb5987f-24a7-4554-8d12-6611cca8efc6" providerId="ADAL" clId="{35E14A9D-C1BE-4AA5-A531-EFBB88896174}" dt="2023-02-27T19:26:07.446" v="348" actId="20577"/>
        <pc:sldMkLst>
          <pc:docMk/>
          <pc:sldMk cId="1216176689" sldId="438"/>
        </pc:sldMkLst>
      </pc:sldChg>
      <pc:sldChg chg="add">
        <pc:chgData name="Toon Calders" userId="8cb5987f-24a7-4554-8d12-6611cca8efc6" providerId="ADAL" clId="{35E14A9D-C1BE-4AA5-A531-EFBB88896174}" dt="2023-02-27T19:25:47.188" v="327"/>
        <pc:sldMkLst>
          <pc:docMk/>
          <pc:sldMk cId="3655505888" sldId="439"/>
        </pc:sldMkLst>
      </pc:sldChg>
      <pc:sldChg chg="add">
        <pc:chgData name="Toon Calders" userId="8cb5987f-24a7-4554-8d12-6611cca8efc6" providerId="ADAL" clId="{35E14A9D-C1BE-4AA5-A531-EFBB88896174}" dt="2023-02-27T18:59:43.624" v="69"/>
        <pc:sldMkLst>
          <pc:docMk/>
          <pc:sldMk cId="926882784" sldId="444"/>
        </pc:sldMkLst>
      </pc:sldChg>
      <pc:sldChg chg="add">
        <pc:chgData name="Toon Calders" userId="8cb5987f-24a7-4554-8d12-6611cca8efc6" providerId="ADAL" clId="{35E14A9D-C1BE-4AA5-A531-EFBB88896174}" dt="2023-02-27T18:59:43.624" v="69"/>
        <pc:sldMkLst>
          <pc:docMk/>
          <pc:sldMk cId="474343304" sldId="445"/>
        </pc:sldMkLst>
      </pc:sldChg>
      <pc:sldChg chg="add">
        <pc:chgData name="Toon Calders" userId="8cb5987f-24a7-4554-8d12-6611cca8efc6" providerId="ADAL" clId="{35E14A9D-C1BE-4AA5-A531-EFBB88896174}" dt="2023-02-27T18:59:43.624" v="69"/>
        <pc:sldMkLst>
          <pc:docMk/>
          <pc:sldMk cId="992922160" sldId="446"/>
        </pc:sldMkLst>
      </pc:sldChg>
      <pc:sldChg chg="add">
        <pc:chgData name="Toon Calders" userId="8cb5987f-24a7-4554-8d12-6611cca8efc6" providerId="ADAL" clId="{35E14A9D-C1BE-4AA5-A531-EFBB88896174}" dt="2023-02-27T18:59:43.624" v="69"/>
        <pc:sldMkLst>
          <pc:docMk/>
          <pc:sldMk cId="321425419" sldId="447"/>
        </pc:sldMkLst>
      </pc:sldChg>
      <pc:sldChg chg="add del">
        <pc:chgData name="Toon Calders" userId="8cb5987f-24a7-4554-8d12-6611cca8efc6" providerId="ADAL" clId="{35E14A9D-C1BE-4AA5-A531-EFBB88896174}" dt="2023-02-27T19:37:45.008" v="350" actId="47"/>
        <pc:sldMkLst>
          <pc:docMk/>
          <pc:sldMk cId="2443532638" sldId="448"/>
        </pc:sldMkLst>
      </pc:sldChg>
      <pc:sldChg chg="add del">
        <pc:chgData name="Toon Calders" userId="8cb5987f-24a7-4554-8d12-6611cca8efc6" providerId="ADAL" clId="{35E14A9D-C1BE-4AA5-A531-EFBB88896174}" dt="2023-02-27T19:37:45.008" v="350" actId="47"/>
        <pc:sldMkLst>
          <pc:docMk/>
          <pc:sldMk cId="4068309475" sldId="449"/>
        </pc:sldMkLst>
      </pc:sldChg>
      <pc:sldChg chg="add del">
        <pc:chgData name="Toon Calders" userId="8cb5987f-24a7-4554-8d12-6611cca8efc6" providerId="ADAL" clId="{35E14A9D-C1BE-4AA5-A531-EFBB88896174}" dt="2023-02-27T19:37:45.008" v="350" actId="47"/>
        <pc:sldMkLst>
          <pc:docMk/>
          <pc:sldMk cId="3058519490" sldId="450"/>
        </pc:sldMkLst>
      </pc:sldChg>
      <pc:sldChg chg="add del">
        <pc:chgData name="Toon Calders" userId="8cb5987f-24a7-4554-8d12-6611cca8efc6" providerId="ADAL" clId="{35E14A9D-C1BE-4AA5-A531-EFBB88896174}" dt="2023-02-27T19:37:45.008" v="350" actId="47"/>
        <pc:sldMkLst>
          <pc:docMk/>
          <pc:sldMk cId="135888912" sldId="451"/>
        </pc:sldMkLst>
      </pc:sldChg>
      <pc:sldChg chg="add del">
        <pc:chgData name="Toon Calders" userId="8cb5987f-24a7-4554-8d12-6611cca8efc6" providerId="ADAL" clId="{35E14A9D-C1BE-4AA5-A531-EFBB88896174}" dt="2023-02-27T19:37:45.008" v="350" actId="47"/>
        <pc:sldMkLst>
          <pc:docMk/>
          <pc:sldMk cId="84107698" sldId="452"/>
        </pc:sldMkLst>
      </pc:sldChg>
      <pc:sldChg chg="modSp new mod">
        <pc:chgData name="Toon Calders" userId="8cb5987f-24a7-4554-8d12-6611cca8efc6" providerId="ADAL" clId="{35E14A9D-C1BE-4AA5-A531-EFBB88896174}" dt="2023-02-27T19:22:13.679" v="210" actId="20577"/>
        <pc:sldMkLst>
          <pc:docMk/>
          <pc:sldMk cId="714285245" sldId="453"/>
        </pc:sldMkLst>
      </pc:sldChg>
      <pc:sldChg chg="addSp delSp modSp new mod">
        <pc:chgData name="Toon Calders" userId="8cb5987f-24a7-4554-8d12-6611cca8efc6" providerId="ADAL" clId="{35E14A9D-C1BE-4AA5-A531-EFBB88896174}" dt="2023-02-27T19:57:28.754" v="1128" actId="114"/>
        <pc:sldMkLst>
          <pc:docMk/>
          <pc:sldMk cId="3169329621" sldId="454"/>
        </pc:sldMkLst>
      </pc:sldChg>
      <pc:sldChg chg="addSp modSp new mod">
        <pc:chgData name="Toon Calders" userId="8cb5987f-24a7-4554-8d12-6611cca8efc6" providerId="ADAL" clId="{35E14A9D-C1BE-4AA5-A531-EFBB88896174}" dt="2023-02-27T19:54:45.769" v="1118" actId="1036"/>
        <pc:sldMkLst>
          <pc:docMk/>
          <pc:sldMk cId="1152344173" sldId="455"/>
        </pc:sldMkLst>
      </pc:sldChg>
    </pc:docChg>
  </pc:docChgLst>
  <pc:docChgLst>
    <pc:chgData name="Toon Calders" userId="8cb5987f-24a7-4554-8d12-6611cca8efc6" providerId="ADAL" clId="{1406CB2C-E191-43BC-8535-1812D658DF3C}"/>
    <pc:docChg chg="addSld delSld modSld">
      <pc:chgData name="Toon Calders" userId="8cb5987f-24a7-4554-8d12-6611cca8efc6" providerId="ADAL" clId="{1406CB2C-E191-43BC-8535-1812D658DF3C}" dt="2025-03-04T10:29:20.548" v="14" actId="2696"/>
      <pc:docMkLst>
        <pc:docMk/>
      </pc:docMkLst>
      <pc:sldChg chg="modSp mod">
        <pc:chgData name="Toon Calders" userId="8cb5987f-24a7-4554-8d12-6611cca8efc6" providerId="ADAL" clId="{1406CB2C-E191-43BC-8535-1812D658DF3C}" dt="2025-02-25T14:27:58.334" v="11" actId="20577"/>
        <pc:sldMkLst>
          <pc:docMk/>
          <pc:sldMk cId="70805391" sldId="256"/>
        </pc:sldMkLst>
        <pc:spChg chg="mod">
          <ac:chgData name="Toon Calders" userId="8cb5987f-24a7-4554-8d12-6611cca8efc6" providerId="ADAL" clId="{1406CB2C-E191-43BC-8535-1812D658DF3C}" dt="2025-02-25T14:27:58.334" v="11" actId="20577"/>
          <ac:spMkLst>
            <pc:docMk/>
            <pc:sldMk cId="70805391" sldId="256"/>
            <ac:spMk id="3" creationId="{00000000-0000-0000-0000-000000000000}"/>
          </ac:spMkLst>
        </pc:spChg>
      </pc:sldChg>
      <pc:sldChg chg="del">
        <pc:chgData name="Toon Calders" userId="8cb5987f-24a7-4554-8d12-6611cca8efc6" providerId="ADAL" clId="{1406CB2C-E191-43BC-8535-1812D658DF3C}" dt="2025-03-04T10:29:20.548" v="14" actId="2696"/>
        <pc:sldMkLst>
          <pc:docMk/>
          <pc:sldMk cId="294298669" sldId="353"/>
        </pc:sldMkLst>
      </pc:sldChg>
      <pc:sldChg chg="del">
        <pc:chgData name="Toon Calders" userId="8cb5987f-24a7-4554-8d12-6611cca8efc6" providerId="ADAL" clId="{1406CB2C-E191-43BC-8535-1812D658DF3C}" dt="2025-03-04T10:29:20.548" v="14" actId="2696"/>
        <pc:sldMkLst>
          <pc:docMk/>
          <pc:sldMk cId="3897619864" sldId="354"/>
        </pc:sldMkLst>
      </pc:sldChg>
      <pc:sldChg chg="del">
        <pc:chgData name="Toon Calders" userId="8cb5987f-24a7-4554-8d12-6611cca8efc6" providerId="ADAL" clId="{1406CB2C-E191-43BC-8535-1812D658DF3C}" dt="2025-03-04T10:29:20.548" v="14" actId="2696"/>
        <pc:sldMkLst>
          <pc:docMk/>
          <pc:sldMk cId="1332014925" sldId="355"/>
        </pc:sldMkLst>
      </pc:sldChg>
      <pc:sldChg chg="del">
        <pc:chgData name="Toon Calders" userId="8cb5987f-24a7-4554-8d12-6611cca8efc6" providerId="ADAL" clId="{1406CB2C-E191-43BC-8535-1812D658DF3C}" dt="2025-03-04T10:29:20.548" v="14" actId="2696"/>
        <pc:sldMkLst>
          <pc:docMk/>
          <pc:sldMk cId="688478247" sldId="356"/>
        </pc:sldMkLst>
      </pc:sldChg>
      <pc:sldChg chg="del">
        <pc:chgData name="Toon Calders" userId="8cb5987f-24a7-4554-8d12-6611cca8efc6" providerId="ADAL" clId="{1406CB2C-E191-43BC-8535-1812D658DF3C}" dt="2025-03-04T10:29:20.548" v="14" actId="2696"/>
        <pc:sldMkLst>
          <pc:docMk/>
          <pc:sldMk cId="1158734821" sldId="383"/>
        </pc:sldMkLst>
      </pc:sldChg>
      <pc:sldChg chg="del">
        <pc:chgData name="Toon Calders" userId="8cb5987f-24a7-4554-8d12-6611cca8efc6" providerId="ADAL" clId="{1406CB2C-E191-43BC-8535-1812D658DF3C}" dt="2025-03-04T10:29:20.548" v="14" actId="2696"/>
        <pc:sldMkLst>
          <pc:docMk/>
          <pc:sldMk cId="370492353" sldId="384"/>
        </pc:sldMkLst>
      </pc:sldChg>
      <pc:sldChg chg="del">
        <pc:chgData name="Toon Calders" userId="8cb5987f-24a7-4554-8d12-6611cca8efc6" providerId="ADAL" clId="{1406CB2C-E191-43BC-8535-1812D658DF3C}" dt="2025-03-04T10:29:20.548" v="14" actId="2696"/>
        <pc:sldMkLst>
          <pc:docMk/>
          <pc:sldMk cId="3337709908" sldId="387"/>
        </pc:sldMkLst>
      </pc:sldChg>
      <pc:sldChg chg="del">
        <pc:chgData name="Toon Calders" userId="8cb5987f-24a7-4554-8d12-6611cca8efc6" providerId="ADAL" clId="{1406CB2C-E191-43BC-8535-1812D658DF3C}" dt="2025-03-04T10:29:20.548" v="14" actId="2696"/>
        <pc:sldMkLst>
          <pc:docMk/>
          <pc:sldMk cId="1698445972" sldId="388"/>
        </pc:sldMkLst>
      </pc:sldChg>
      <pc:sldChg chg="del">
        <pc:chgData name="Toon Calders" userId="8cb5987f-24a7-4554-8d12-6611cca8efc6" providerId="ADAL" clId="{1406CB2C-E191-43BC-8535-1812D658DF3C}" dt="2025-03-04T10:29:20.548" v="14" actId="2696"/>
        <pc:sldMkLst>
          <pc:docMk/>
          <pc:sldMk cId="2500840275" sldId="389"/>
        </pc:sldMkLst>
      </pc:sldChg>
      <pc:sldChg chg="del">
        <pc:chgData name="Toon Calders" userId="8cb5987f-24a7-4554-8d12-6611cca8efc6" providerId="ADAL" clId="{1406CB2C-E191-43BC-8535-1812D658DF3C}" dt="2025-03-04T10:29:20.548" v="14" actId="2696"/>
        <pc:sldMkLst>
          <pc:docMk/>
          <pc:sldMk cId="1599845468" sldId="434"/>
        </pc:sldMkLst>
      </pc:sldChg>
      <pc:sldChg chg="del">
        <pc:chgData name="Toon Calders" userId="8cb5987f-24a7-4554-8d12-6611cca8efc6" providerId="ADAL" clId="{1406CB2C-E191-43BC-8535-1812D658DF3C}" dt="2025-03-04T10:29:20.548" v="14" actId="2696"/>
        <pc:sldMkLst>
          <pc:docMk/>
          <pc:sldMk cId="1822846087" sldId="435"/>
        </pc:sldMkLst>
      </pc:sldChg>
      <pc:sldChg chg="del">
        <pc:chgData name="Toon Calders" userId="8cb5987f-24a7-4554-8d12-6611cca8efc6" providerId="ADAL" clId="{1406CB2C-E191-43BC-8535-1812D658DF3C}" dt="2025-03-04T10:29:20.548" v="14" actId="2696"/>
        <pc:sldMkLst>
          <pc:docMk/>
          <pc:sldMk cId="2520898666" sldId="436"/>
        </pc:sldMkLst>
      </pc:sldChg>
      <pc:sldChg chg="del">
        <pc:chgData name="Toon Calders" userId="8cb5987f-24a7-4554-8d12-6611cca8efc6" providerId="ADAL" clId="{1406CB2C-E191-43BC-8535-1812D658DF3C}" dt="2025-03-04T10:29:20.548" v="14" actId="2696"/>
        <pc:sldMkLst>
          <pc:docMk/>
          <pc:sldMk cId="926882784" sldId="444"/>
        </pc:sldMkLst>
      </pc:sldChg>
      <pc:sldChg chg="del">
        <pc:chgData name="Toon Calders" userId="8cb5987f-24a7-4554-8d12-6611cca8efc6" providerId="ADAL" clId="{1406CB2C-E191-43BC-8535-1812D658DF3C}" dt="2025-03-04T10:29:20.548" v="14" actId="2696"/>
        <pc:sldMkLst>
          <pc:docMk/>
          <pc:sldMk cId="474343304" sldId="445"/>
        </pc:sldMkLst>
      </pc:sldChg>
      <pc:sldChg chg="del">
        <pc:chgData name="Toon Calders" userId="8cb5987f-24a7-4554-8d12-6611cca8efc6" providerId="ADAL" clId="{1406CB2C-E191-43BC-8535-1812D658DF3C}" dt="2025-03-04T10:29:20.548" v="14" actId="2696"/>
        <pc:sldMkLst>
          <pc:docMk/>
          <pc:sldMk cId="992922160" sldId="446"/>
        </pc:sldMkLst>
      </pc:sldChg>
      <pc:sldChg chg="del">
        <pc:chgData name="Toon Calders" userId="8cb5987f-24a7-4554-8d12-6611cca8efc6" providerId="ADAL" clId="{1406CB2C-E191-43BC-8535-1812D658DF3C}" dt="2025-03-04T10:29:20.548" v="14" actId="2696"/>
        <pc:sldMkLst>
          <pc:docMk/>
          <pc:sldMk cId="321425419" sldId="447"/>
        </pc:sldMkLst>
      </pc:sldChg>
      <pc:sldChg chg="del">
        <pc:chgData name="Toon Calders" userId="8cb5987f-24a7-4554-8d12-6611cca8efc6" providerId="ADAL" clId="{1406CB2C-E191-43BC-8535-1812D658DF3C}" dt="2025-03-04T10:29:20.548" v="14" actId="2696"/>
        <pc:sldMkLst>
          <pc:docMk/>
          <pc:sldMk cId="1152344173" sldId="455"/>
        </pc:sldMkLst>
      </pc:sldChg>
      <pc:sldChg chg="new del">
        <pc:chgData name="Toon Calders" userId="8cb5987f-24a7-4554-8d12-6611cca8efc6" providerId="ADAL" clId="{1406CB2C-E191-43BC-8535-1812D658DF3C}" dt="2025-02-25T16:31:56.314" v="13" actId="47"/>
        <pc:sldMkLst>
          <pc:docMk/>
          <pc:sldMk cId="1389895381" sldId="45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ID4096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5C3FC1-5B64-44BC-B077-597A1F72C8F4}" type="datetimeFigureOut">
              <a:rPr lang="LID4096" smtClean="0"/>
              <a:t>03/04/2025</a:t>
            </a:fld>
            <a:endParaRPr lang="LID4096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ID4096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ID4096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13A670-A926-4012-9B31-F5805FBD5C81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519505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4/03/2025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6152F2-BECC-4419-A929-0A185A5FC5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66" y="0"/>
            <a:ext cx="4233333" cy="1362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049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4/03/2025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75122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4/03/2025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6298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4/03/2025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C5D00F8-D9D4-46CC-98D9-8C6078F95B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318" y="9183"/>
            <a:ext cx="2225040" cy="71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515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4/03/2025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62539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4/03/2025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28576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4/03/2025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13147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4/03/2025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0369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4/03/2025</a:t>
            </a:fld>
            <a:endParaRPr lang="nl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15054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4/03/2025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3350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C984-4C90-4FE9-9914-D777CA83362C}" type="datetimeFigureOut">
              <a:rPr lang="nl-BE" smtClean="0"/>
              <a:t>4/03/2025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74663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2C984-4C90-4FE9-9914-D777CA83362C}" type="datetimeFigureOut">
              <a:rPr lang="nl-BE" smtClean="0"/>
              <a:t>4/03/2025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24C6A-03AA-4249-9D4B-23D8840C23E8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62331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Inleiding Programmeren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2133599"/>
          </a:xfrm>
        </p:spPr>
        <p:txBody>
          <a:bodyPr>
            <a:normAutofit/>
          </a:bodyPr>
          <a:lstStyle/>
          <a:p>
            <a:r>
              <a:rPr lang="nl-BE" dirty="0"/>
              <a:t>Toon Calders</a:t>
            </a:r>
          </a:p>
          <a:p>
            <a:r>
              <a:rPr lang="nl-BE" dirty="0"/>
              <a:t>Sam Pieters</a:t>
            </a:r>
          </a:p>
          <a:p>
            <a:endParaRPr lang="nl-BE" dirty="0"/>
          </a:p>
          <a:p>
            <a:r>
              <a:rPr lang="nl-BE" dirty="0"/>
              <a:t>Les 3: </a:t>
            </a:r>
            <a:r>
              <a:rPr lang="nl-BE" dirty="0" err="1"/>
              <a:t>Mutable</a:t>
            </a:r>
            <a:r>
              <a:rPr lang="nl-BE" dirty="0"/>
              <a:t>, </a:t>
            </a:r>
            <a:r>
              <a:rPr lang="nl-BE" dirty="0" err="1"/>
              <a:t>immutable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708053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7C19F-B794-43C3-BC52-5ED6FC7948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Python - </a:t>
            </a:r>
            <a:r>
              <a:rPr lang="en-US" dirty="0" err="1"/>
              <a:t>objecten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3E99EF-3047-4B44-AC3B-8E933696C3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Python is </a:t>
            </a:r>
            <a:r>
              <a:rPr lang="en-US" dirty="0" err="1"/>
              <a:t>alles</a:t>
            </a:r>
            <a:r>
              <a:rPr lang="en-US" dirty="0"/>
              <a:t> een object</a:t>
            </a:r>
          </a:p>
          <a:p>
            <a:pPr lvl="1"/>
            <a:r>
              <a:rPr lang="en-US" dirty="0" err="1"/>
              <a:t>Sommige</a:t>
            </a:r>
            <a:r>
              <a:rPr lang="en-US" dirty="0"/>
              <a:t> </a:t>
            </a:r>
            <a:r>
              <a:rPr lang="en-US" dirty="0" err="1"/>
              <a:t>objecten</a:t>
            </a:r>
            <a:r>
              <a:rPr lang="en-US" dirty="0"/>
              <a:t> zijn </a:t>
            </a:r>
            <a:r>
              <a:rPr lang="en-US" i="1" dirty="0">
                <a:solidFill>
                  <a:srgbClr val="FF0000"/>
                </a:solidFill>
              </a:rPr>
              <a:t>mutable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 err="1"/>
              <a:t>d.i.</a:t>
            </a:r>
            <a:r>
              <a:rPr lang="en-US" dirty="0"/>
              <a:t>: kunnen </a:t>
            </a:r>
            <a:r>
              <a:rPr lang="en-US" dirty="0" err="1"/>
              <a:t>aangepast</a:t>
            </a:r>
            <a:r>
              <a:rPr lang="en-US" dirty="0"/>
              <a:t> </a:t>
            </a:r>
            <a:r>
              <a:rPr lang="en-US" dirty="0" err="1"/>
              <a:t>worden</a:t>
            </a:r>
            <a:endParaRPr lang="en-US" dirty="0"/>
          </a:p>
          <a:p>
            <a:pPr lvl="2"/>
            <a:r>
              <a:rPr lang="en-US" dirty="0" err="1"/>
              <a:t>Lijsten</a:t>
            </a:r>
            <a:r>
              <a:rPr lang="en-US" dirty="0"/>
              <a:t> (later </a:t>
            </a:r>
            <a:r>
              <a:rPr lang="en-US" dirty="0" err="1"/>
              <a:t>ook</a:t>
            </a:r>
            <a:r>
              <a:rPr lang="en-US" dirty="0"/>
              <a:t> dictionaries, sets)</a:t>
            </a:r>
          </a:p>
          <a:p>
            <a:pPr lvl="1"/>
            <a:r>
              <a:rPr lang="en-US" dirty="0" err="1"/>
              <a:t>Andere</a:t>
            </a:r>
            <a:r>
              <a:rPr lang="en-US" dirty="0"/>
              <a:t> </a:t>
            </a:r>
            <a:r>
              <a:rPr lang="en-US" dirty="0" err="1"/>
              <a:t>objecten</a:t>
            </a:r>
            <a:r>
              <a:rPr lang="en-US" dirty="0"/>
              <a:t> zijn </a:t>
            </a:r>
            <a:r>
              <a:rPr lang="en-US" i="1" dirty="0">
                <a:solidFill>
                  <a:srgbClr val="FF0000"/>
                </a:solidFill>
              </a:rPr>
              <a:t>immutable</a:t>
            </a:r>
            <a:br>
              <a:rPr lang="en-US" i="1" dirty="0">
                <a:solidFill>
                  <a:srgbClr val="FF0000"/>
                </a:solidFill>
              </a:rPr>
            </a:br>
            <a:r>
              <a:rPr lang="en-US" dirty="0" err="1"/>
              <a:t>d.i.</a:t>
            </a:r>
            <a:r>
              <a:rPr lang="en-US" dirty="0"/>
              <a:t>: kunnen </a:t>
            </a:r>
            <a:r>
              <a:rPr lang="en-US" b="1" dirty="0"/>
              <a:t>niet</a:t>
            </a:r>
            <a:r>
              <a:rPr lang="en-US" dirty="0"/>
              <a:t> </a:t>
            </a:r>
            <a:r>
              <a:rPr lang="en-US" dirty="0" err="1"/>
              <a:t>aangepast</a:t>
            </a:r>
            <a:r>
              <a:rPr lang="en-US" dirty="0"/>
              <a:t> </a:t>
            </a:r>
            <a:r>
              <a:rPr lang="en-US" dirty="0" err="1"/>
              <a:t>worden</a:t>
            </a:r>
            <a:endParaRPr lang="en-US" dirty="0"/>
          </a:p>
          <a:p>
            <a:pPr lvl="2"/>
            <a:r>
              <a:rPr lang="en-US" dirty="0"/>
              <a:t>Integers, floats, </a:t>
            </a:r>
            <a:r>
              <a:rPr lang="en-US" dirty="0" err="1"/>
              <a:t>booleans</a:t>
            </a:r>
            <a:r>
              <a:rPr lang="en-US" dirty="0"/>
              <a:t>, strings</a:t>
            </a:r>
          </a:p>
          <a:p>
            <a:r>
              <a:rPr lang="en-US" dirty="0"/>
              <a:t>Een </a:t>
            </a:r>
            <a:r>
              <a:rPr lang="en-US" dirty="0" err="1"/>
              <a:t>variabele</a:t>
            </a:r>
            <a:r>
              <a:rPr lang="en-US" dirty="0"/>
              <a:t> </a:t>
            </a:r>
            <a:r>
              <a:rPr lang="en-US" dirty="0" err="1"/>
              <a:t>wijst</a:t>
            </a:r>
            <a:r>
              <a:rPr lang="en-US" dirty="0"/>
              <a:t> naar een object</a:t>
            </a:r>
          </a:p>
          <a:p>
            <a:pPr lvl="1"/>
            <a:r>
              <a:rPr lang="en-US" dirty="0"/>
              <a:t>b=3    # b </a:t>
            </a:r>
            <a:r>
              <a:rPr lang="en-US" dirty="0" err="1"/>
              <a:t>wijst</a:t>
            </a:r>
            <a:r>
              <a:rPr lang="en-US" dirty="0"/>
              <a:t> naar object ‘3’</a:t>
            </a:r>
          </a:p>
          <a:p>
            <a:pPr lvl="1"/>
            <a:r>
              <a:rPr lang="en-US" dirty="0"/>
              <a:t>b=a    # b </a:t>
            </a:r>
            <a:r>
              <a:rPr lang="en-US" dirty="0" err="1"/>
              <a:t>wijst</a:t>
            </a:r>
            <a:r>
              <a:rPr lang="en-US" dirty="0"/>
              <a:t> naar </a:t>
            </a:r>
            <a:r>
              <a:rPr lang="en-US" dirty="0" err="1"/>
              <a:t>hetzelfde</a:t>
            </a:r>
            <a:r>
              <a:rPr lang="en-US" dirty="0"/>
              <a:t> object </a:t>
            </a:r>
            <a:r>
              <a:rPr lang="en-US" dirty="0" err="1"/>
              <a:t>waar</a:t>
            </a:r>
            <a:r>
              <a:rPr lang="en-US" dirty="0"/>
              <a:t> a naar </a:t>
            </a:r>
            <a:r>
              <a:rPr lang="en-US" dirty="0" err="1"/>
              <a:t>wijst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8618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646C1-0CC5-4F16-B94C-C7119D7E1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Python - </a:t>
            </a:r>
            <a:r>
              <a:rPr lang="en-US" dirty="0" err="1"/>
              <a:t>objecten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CBB581-4A58-4FC3-9E2D-CCCA5E6417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606" y="2963967"/>
            <a:ext cx="1376958" cy="10447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6AE2C61-3F39-4CD4-A1CD-A33964B082CE}"/>
              </a:ext>
            </a:extLst>
          </p:cNvPr>
          <p:cNvSpPr txBox="1"/>
          <p:nvPr/>
        </p:nvSpPr>
        <p:spPr>
          <a:xfrm>
            <a:off x="3790765" y="2396971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3CA8893-D807-4E00-85DC-F3CD3FD09759}"/>
              </a:ext>
            </a:extLst>
          </p:cNvPr>
          <p:cNvSpPr/>
          <p:nvPr/>
        </p:nvSpPr>
        <p:spPr>
          <a:xfrm>
            <a:off x="5539666" y="2343705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8C30D11-9B33-4166-A85A-484EBAD82265}"/>
              </a:ext>
            </a:extLst>
          </p:cNvPr>
          <p:cNvSpPr/>
          <p:nvPr/>
        </p:nvSpPr>
        <p:spPr>
          <a:xfrm>
            <a:off x="754602" y="3142695"/>
            <a:ext cx="1731146" cy="10919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0128721-1BD6-42D7-B72F-20EADEE21C2D}"/>
              </a:ext>
            </a:extLst>
          </p:cNvPr>
          <p:cNvCxnSpPr>
            <a:stCxn id="5" idx="3"/>
            <a:endCxn id="7" idx="2"/>
          </p:cNvCxnSpPr>
          <p:nvPr/>
        </p:nvCxnSpPr>
        <p:spPr>
          <a:xfrm flipV="1">
            <a:off x="4086039" y="2574525"/>
            <a:ext cx="1453627" cy="71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FA046D38-8479-4167-B892-E3A2952A26C8}"/>
              </a:ext>
            </a:extLst>
          </p:cNvPr>
          <p:cNvSpPr/>
          <p:nvPr/>
        </p:nvSpPr>
        <p:spPr>
          <a:xfrm>
            <a:off x="5505634" y="3286217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1112D25-55F5-460E-9DA8-1E3B7F068448}"/>
              </a:ext>
            </a:extLst>
          </p:cNvPr>
          <p:cNvSpPr/>
          <p:nvPr/>
        </p:nvSpPr>
        <p:spPr>
          <a:xfrm>
            <a:off x="6394881" y="2462073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7DFE544-55B2-49B7-B227-3296BE594D4A}"/>
              </a:ext>
            </a:extLst>
          </p:cNvPr>
          <p:cNvSpPr/>
          <p:nvPr/>
        </p:nvSpPr>
        <p:spPr>
          <a:xfrm>
            <a:off x="6343094" y="3262544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A443EA5-63AD-4824-99BB-CDA5328ECE89}"/>
              </a:ext>
            </a:extLst>
          </p:cNvPr>
          <p:cNvSpPr/>
          <p:nvPr/>
        </p:nvSpPr>
        <p:spPr>
          <a:xfrm>
            <a:off x="7072543" y="3113103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334277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646C1-0CC5-4F16-B94C-C7119D7E1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Python - </a:t>
            </a:r>
            <a:r>
              <a:rPr lang="en-US" dirty="0" err="1"/>
              <a:t>objecten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CBB581-4A58-4FC3-9E2D-CCCA5E6417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606" y="2963967"/>
            <a:ext cx="1376958" cy="10447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6AE2C61-3F39-4CD4-A1CD-A33964B082CE}"/>
              </a:ext>
            </a:extLst>
          </p:cNvPr>
          <p:cNvSpPr txBox="1"/>
          <p:nvPr/>
        </p:nvSpPr>
        <p:spPr>
          <a:xfrm>
            <a:off x="3790765" y="2396971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3CA8893-D807-4E00-85DC-F3CD3FD09759}"/>
              </a:ext>
            </a:extLst>
          </p:cNvPr>
          <p:cNvSpPr/>
          <p:nvPr/>
        </p:nvSpPr>
        <p:spPr>
          <a:xfrm>
            <a:off x="5539666" y="2343705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8C30D11-9B33-4166-A85A-484EBAD82265}"/>
              </a:ext>
            </a:extLst>
          </p:cNvPr>
          <p:cNvSpPr/>
          <p:nvPr/>
        </p:nvSpPr>
        <p:spPr>
          <a:xfrm>
            <a:off x="754602" y="3409021"/>
            <a:ext cx="1731146" cy="10919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0128721-1BD6-42D7-B72F-20EADEE21C2D}"/>
              </a:ext>
            </a:extLst>
          </p:cNvPr>
          <p:cNvCxnSpPr>
            <a:stCxn id="5" idx="3"/>
            <a:endCxn id="7" idx="2"/>
          </p:cNvCxnSpPr>
          <p:nvPr/>
        </p:nvCxnSpPr>
        <p:spPr>
          <a:xfrm flipV="1">
            <a:off x="4086039" y="2574525"/>
            <a:ext cx="1453627" cy="71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FA046D38-8479-4167-B892-E3A2952A26C8}"/>
              </a:ext>
            </a:extLst>
          </p:cNvPr>
          <p:cNvSpPr/>
          <p:nvPr/>
        </p:nvSpPr>
        <p:spPr>
          <a:xfrm>
            <a:off x="5505634" y="3286217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1112D25-55F5-460E-9DA8-1E3B7F068448}"/>
              </a:ext>
            </a:extLst>
          </p:cNvPr>
          <p:cNvSpPr/>
          <p:nvPr/>
        </p:nvSpPr>
        <p:spPr>
          <a:xfrm>
            <a:off x="6394881" y="2462073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7DFE544-55B2-49B7-B227-3296BE594D4A}"/>
              </a:ext>
            </a:extLst>
          </p:cNvPr>
          <p:cNvSpPr/>
          <p:nvPr/>
        </p:nvSpPr>
        <p:spPr>
          <a:xfrm>
            <a:off x="6343094" y="3262544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A443EA5-63AD-4824-99BB-CDA5328ECE89}"/>
              </a:ext>
            </a:extLst>
          </p:cNvPr>
          <p:cNvSpPr/>
          <p:nvPr/>
        </p:nvSpPr>
        <p:spPr>
          <a:xfrm>
            <a:off x="7072543" y="3113103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A5D3DAE-8E8C-48E4-8A51-0E4FA5ED441E}"/>
              </a:ext>
            </a:extLst>
          </p:cNvPr>
          <p:cNvSpPr txBox="1"/>
          <p:nvPr/>
        </p:nvSpPr>
        <p:spPr>
          <a:xfrm>
            <a:off x="3810000" y="3153053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FCB52CD-8CD4-4CF4-B9BF-B1497E9E8034}"/>
              </a:ext>
            </a:extLst>
          </p:cNvPr>
          <p:cNvCxnSpPr>
            <a:cxnSpLocks/>
            <a:stCxn id="14" idx="3"/>
            <a:endCxn id="7" idx="3"/>
          </p:cNvCxnSpPr>
          <p:nvPr/>
        </p:nvCxnSpPr>
        <p:spPr>
          <a:xfrm flipV="1">
            <a:off x="4116494" y="2737739"/>
            <a:ext cx="1489477" cy="5999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31713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646C1-0CC5-4F16-B94C-C7119D7E1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Python - </a:t>
            </a:r>
            <a:r>
              <a:rPr lang="en-US" dirty="0" err="1"/>
              <a:t>objecten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CBB581-4A58-4FC3-9E2D-CCCA5E6417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606" y="2963967"/>
            <a:ext cx="1376958" cy="10447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6AE2C61-3F39-4CD4-A1CD-A33964B082CE}"/>
              </a:ext>
            </a:extLst>
          </p:cNvPr>
          <p:cNvSpPr txBox="1"/>
          <p:nvPr/>
        </p:nvSpPr>
        <p:spPr>
          <a:xfrm>
            <a:off x="3790765" y="2396971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3CA8893-D807-4E00-85DC-F3CD3FD09759}"/>
              </a:ext>
            </a:extLst>
          </p:cNvPr>
          <p:cNvSpPr/>
          <p:nvPr/>
        </p:nvSpPr>
        <p:spPr>
          <a:xfrm>
            <a:off x="5539666" y="2343705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8C30D11-9B33-4166-A85A-484EBAD82265}"/>
              </a:ext>
            </a:extLst>
          </p:cNvPr>
          <p:cNvSpPr/>
          <p:nvPr/>
        </p:nvSpPr>
        <p:spPr>
          <a:xfrm>
            <a:off x="754602" y="3639840"/>
            <a:ext cx="1731146" cy="10919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0128721-1BD6-42D7-B72F-20EADEE21C2D}"/>
              </a:ext>
            </a:extLst>
          </p:cNvPr>
          <p:cNvCxnSpPr>
            <a:stCxn id="5" idx="3"/>
            <a:endCxn id="7" idx="2"/>
          </p:cNvCxnSpPr>
          <p:nvPr/>
        </p:nvCxnSpPr>
        <p:spPr>
          <a:xfrm flipV="1">
            <a:off x="4086039" y="2574525"/>
            <a:ext cx="1453627" cy="71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FA046D38-8479-4167-B892-E3A2952A26C8}"/>
              </a:ext>
            </a:extLst>
          </p:cNvPr>
          <p:cNvSpPr/>
          <p:nvPr/>
        </p:nvSpPr>
        <p:spPr>
          <a:xfrm>
            <a:off x="5505634" y="3286217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1112D25-55F5-460E-9DA8-1E3B7F068448}"/>
              </a:ext>
            </a:extLst>
          </p:cNvPr>
          <p:cNvSpPr/>
          <p:nvPr/>
        </p:nvSpPr>
        <p:spPr>
          <a:xfrm>
            <a:off x="6394881" y="2462073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7DFE544-55B2-49B7-B227-3296BE594D4A}"/>
              </a:ext>
            </a:extLst>
          </p:cNvPr>
          <p:cNvSpPr/>
          <p:nvPr/>
        </p:nvSpPr>
        <p:spPr>
          <a:xfrm>
            <a:off x="6343094" y="3262544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A443EA5-63AD-4824-99BB-CDA5328ECE89}"/>
              </a:ext>
            </a:extLst>
          </p:cNvPr>
          <p:cNvSpPr/>
          <p:nvPr/>
        </p:nvSpPr>
        <p:spPr>
          <a:xfrm>
            <a:off x="7072543" y="3113103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A5D3DAE-8E8C-48E4-8A51-0E4FA5ED441E}"/>
              </a:ext>
            </a:extLst>
          </p:cNvPr>
          <p:cNvSpPr txBox="1"/>
          <p:nvPr/>
        </p:nvSpPr>
        <p:spPr>
          <a:xfrm>
            <a:off x="3810000" y="3153053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FCB52CD-8CD4-4CF4-B9BF-B1497E9E8034}"/>
              </a:ext>
            </a:extLst>
          </p:cNvPr>
          <p:cNvCxnSpPr>
            <a:cxnSpLocks/>
            <a:stCxn id="14" idx="3"/>
            <a:endCxn id="10" idx="2"/>
          </p:cNvCxnSpPr>
          <p:nvPr/>
        </p:nvCxnSpPr>
        <p:spPr>
          <a:xfrm>
            <a:off x="4116494" y="3337719"/>
            <a:ext cx="1389140" cy="1793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24724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646C1-0CC5-4F16-B94C-C7119D7E1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Python - </a:t>
            </a:r>
            <a:r>
              <a:rPr lang="en-US" dirty="0" err="1"/>
              <a:t>objecten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CBB581-4A58-4FC3-9E2D-CCCA5E6417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606" y="2963967"/>
            <a:ext cx="1376958" cy="10447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6AE2C61-3F39-4CD4-A1CD-A33964B082CE}"/>
              </a:ext>
            </a:extLst>
          </p:cNvPr>
          <p:cNvSpPr txBox="1"/>
          <p:nvPr/>
        </p:nvSpPr>
        <p:spPr>
          <a:xfrm>
            <a:off x="3790765" y="2396971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3CA8893-D807-4E00-85DC-F3CD3FD09759}"/>
              </a:ext>
            </a:extLst>
          </p:cNvPr>
          <p:cNvSpPr/>
          <p:nvPr/>
        </p:nvSpPr>
        <p:spPr>
          <a:xfrm>
            <a:off x="5539666" y="2343705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8C30D11-9B33-4166-A85A-484EBAD82265}"/>
              </a:ext>
            </a:extLst>
          </p:cNvPr>
          <p:cNvSpPr/>
          <p:nvPr/>
        </p:nvSpPr>
        <p:spPr>
          <a:xfrm>
            <a:off x="754602" y="4030455"/>
            <a:ext cx="1731146" cy="10919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0128721-1BD6-42D7-B72F-20EADEE21C2D}"/>
              </a:ext>
            </a:extLst>
          </p:cNvPr>
          <p:cNvCxnSpPr>
            <a:stCxn id="5" idx="3"/>
            <a:endCxn id="7" idx="2"/>
          </p:cNvCxnSpPr>
          <p:nvPr/>
        </p:nvCxnSpPr>
        <p:spPr>
          <a:xfrm flipV="1">
            <a:off x="4086039" y="2574525"/>
            <a:ext cx="1453627" cy="71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FA046D38-8479-4167-B892-E3A2952A26C8}"/>
              </a:ext>
            </a:extLst>
          </p:cNvPr>
          <p:cNvSpPr/>
          <p:nvPr/>
        </p:nvSpPr>
        <p:spPr>
          <a:xfrm>
            <a:off x="5505634" y="3286217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1112D25-55F5-460E-9DA8-1E3B7F068448}"/>
              </a:ext>
            </a:extLst>
          </p:cNvPr>
          <p:cNvSpPr/>
          <p:nvPr/>
        </p:nvSpPr>
        <p:spPr>
          <a:xfrm>
            <a:off x="6394881" y="2462073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7DFE544-55B2-49B7-B227-3296BE594D4A}"/>
              </a:ext>
            </a:extLst>
          </p:cNvPr>
          <p:cNvSpPr/>
          <p:nvPr/>
        </p:nvSpPr>
        <p:spPr>
          <a:xfrm>
            <a:off x="6343094" y="3262544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A443EA5-63AD-4824-99BB-CDA5328ECE89}"/>
              </a:ext>
            </a:extLst>
          </p:cNvPr>
          <p:cNvSpPr/>
          <p:nvPr/>
        </p:nvSpPr>
        <p:spPr>
          <a:xfrm>
            <a:off x="7072543" y="3113103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A5D3DAE-8E8C-48E4-8A51-0E4FA5ED441E}"/>
              </a:ext>
            </a:extLst>
          </p:cNvPr>
          <p:cNvSpPr txBox="1"/>
          <p:nvPr/>
        </p:nvSpPr>
        <p:spPr>
          <a:xfrm>
            <a:off x="3810000" y="3153053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FCB52CD-8CD4-4CF4-B9BF-B1497E9E8034}"/>
              </a:ext>
            </a:extLst>
          </p:cNvPr>
          <p:cNvCxnSpPr>
            <a:cxnSpLocks/>
            <a:stCxn id="14" idx="3"/>
            <a:endCxn id="10" idx="2"/>
          </p:cNvCxnSpPr>
          <p:nvPr/>
        </p:nvCxnSpPr>
        <p:spPr>
          <a:xfrm>
            <a:off x="4116494" y="3337719"/>
            <a:ext cx="1389140" cy="1793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99933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646C1-0CC5-4F16-B94C-C7119D7E1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Python - </a:t>
            </a:r>
            <a:r>
              <a:rPr lang="en-US" dirty="0" err="1"/>
              <a:t>objecten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AE2C61-3F39-4CD4-A1CD-A33964B082CE}"/>
              </a:ext>
            </a:extLst>
          </p:cNvPr>
          <p:cNvSpPr txBox="1"/>
          <p:nvPr/>
        </p:nvSpPr>
        <p:spPr>
          <a:xfrm>
            <a:off x="3790765" y="2396971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3CA8893-D807-4E00-85DC-F3CD3FD09759}"/>
              </a:ext>
            </a:extLst>
          </p:cNvPr>
          <p:cNvSpPr/>
          <p:nvPr/>
        </p:nvSpPr>
        <p:spPr>
          <a:xfrm>
            <a:off x="5539666" y="2343705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0128721-1BD6-42D7-B72F-20EADEE21C2D}"/>
              </a:ext>
            </a:extLst>
          </p:cNvPr>
          <p:cNvCxnSpPr>
            <a:cxnSpLocks/>
            <a:stCxn id="5" idx="3"/>
            <a:endCxn id="3" idx="1"/>
          </p:cNvCxnSpPr>
          <p:nvPr/>
        </p:nvCxnSpPr>
        <p:spPr>
          <a:xfrm flipV="1">
            <a:off x="4086039" y="1964159"/>
            <a:ext cx="820353" cy="6174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FA046D38-8479-4167-B892-E3A2952A26C8}"/>
              </a:ext>
            </a:extLst>
          </p:cNvPr>
          <p:cNvSpPr/>
          <p:nvPr/>
        </p:nvSpPr>
        <p:spPr>
          <a:xfrm>
            <a:off x="5505634" y="3286217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1112D25-55F5-460E-9DA8-1E3B7F068448}"/>
              </a:ext>
            </a:extLst>
          </p:cNvPr>
          <p:cNvSpPr/>
          <p:nvPr/>
        </p:nvSpPr>
        <p:spPr>
          <a:xfrm>
            <a:off x="6394881" y="2462073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7DFE544-55B2-49B7-B227-3296BE594D4A}"/>
              </a:ext>
            </a:extLst>
          </p:cNvPr>
          <p:cNvSpPr/>
          <p:nvPr/>
        </p:nvSpPr>
        <p:spPr>
          <a:xfrm>
            <a:off x="6343094" y="3262544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A443EA5-63AD-4824-99BB-CDA5328ECE89}"/>
              </a:ext>
            </a:extLst>
          </p:cNvPr>
          <p:cNvSpPr/>
          <p:nvPr/>
        </p:nvSpPr>
        <p:spPr>
          <a:xfrm>
            <a:off x="7072543" y="3113103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5028FC7-60CF-4B3E-9D21-7AE02FCC22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274" y="2821922"/>
            <a:ext cx="1382316" cy="107692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8C30D11-9B33-4166-A85A-484EBAD82265}"/>
              </a:ext>
            </a:extLst>
          </p:cNvPr>
          <p:cNvSpPr/>
          <p:nvPr/>
        </p:nvSpPr>
        <p:spPr>
          <a:xfrm>
            <a:off x="967667" y="3036156"/>
            <a:ext cx="1731146" cy="10919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B3519B07-C7B4-43CC-B4AF-3AE7728AC4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917134"/>
              </p:ext>
            </p:extLst>
          </p:nvPr>
        </p:nvGraphicFramePr>
        <p:xfrm>
          <a:off x="4906392" y="1778739"/>
          <a:ext cx="50010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109">
                  <a:extLst>
                    <a:ext uri="{9D8B030D-6E8A-4147-A177-3AD203B41FA5}">
                      <a16:colId xmlns:a16="http://schemas.microsoft.com/office/drawing/2014/main" val="38255764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106783"/>
                  </a:ext>
                </a:extLst>
              </a:tr>
            </a:tbl>
          </a:graphicData>
        </a:graphic>
      </p:graphicFrame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A5CCF17-F1F2-48F9-B78D-3CC08382CD76}"/>
              </a:ext>
            </a:extLst>
          </p:cNvPr>
          <p:cNvCxnSpPr>
            <a:cxnSpLocks/>
            <a:endCxn id="7" idx="1"/>
          </p:cNvCxnSpPr>
          <p:nvPr/>
        </p:nvCxnSpPr>
        <p:spPr>
          <a:xfrm>
            <a:off x="5149049" y="1970843"/>
            <a:ext cx="456922" cy="4404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2773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646C1-0CC5-4F16-B94C-C7119D7E1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Python - </a:t>
            </a:r>
            <a:r>
              <a:rPr lang="en-US" dirty="0" err="1"/>
              <a:t>objecten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AE2C61-3F39-4CD4-A1CD-A33964B082CE}"/>
              </a:ext>
            </a:extLst>
          </p:cNvPr>
          <p:cNvSpPr txBox="1"/>
          <p:nvPr/>
        </p:nvSpPr>
        <p:spPr>
          <a:xfrm>
            <a:off x="3790765" y="2396971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3CA8893-D807-4E00-85DC-F3CD3FD09759}"/>
              </a:ext>
            </a:extLst>
          </p:cNvPr>
          <p:cNvSpPr/>
          <p:nvPr/>
        </p:nvSpPr>
        <p:spPr>
          <a:xfrm>
            <a:off x="5539666" y="2343705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0128721-1BD6-42D7-B72F-20EADEE21C2D}"/>
              </a:ext>
            </a:extLst>
          </p:cNvPr>
          <p:cNvCxnSpPr>
            <a:cxnSpLocks/>
            <a:stCxn id="5" idx="3"/>
            <a:endCxn id="3" idx="1"/>
          </p:cNvCxnSpPr>
          <p:nvPr/>
        </p:nvCxnSpPr>
        <p:spPr>
          <a:xfrm flipV="1">
            <a:off x="4086039" y="1964159"/>
            <a:ext cx="820353" cy="6174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FA046D38-8479-4167-B892-E3A2952A26C8}"/>
              </a:ext>
            </a:extLst>
          </p:cNvPr>
          <p:cNvSpPr/>
          <p:nvPr/>
        </p:nvSpPr>
        <p:spPr>
          <a:xfrm>
            <a:off x="5505634" y="3286217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1112D25-55F5-460E-9DA8-1E3B7F068448}"/>
              </a:ext>
            </a:extLst>
          </p:cNvPr>
          <p:cNvSpPr/>
          <p:nvPr/>
        </p:nvSpPr>
        <p:spPr>
          <a:xfrm>
            <a:off x="6394881" y="2462073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7DFE544-55B2-49B7-B227-3296BE594D4A}"/>
              </a:ext>
            </a:extLst>
          </p:cNvPr>
          <p:cNvSpPr/>
          <p:nvPr/>
        </p:nvSpPr>
        <p:spPr>
          <a:xfrm>
            <a:off x="6343094" y="3262544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A443EA5-63AD-4824-99BB-CDA5328ECE89}"/>
              </a:ext>
            </a:extLst>
          </p:cNvPr>
          <p:cNvSpPr/>
          <p:nvPr/>
        </p:nvSpPr>
        <p:spPr>
          <a:xfrm>
            <a:off x="7072543" y="3113103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5028FC7-60CF-4B3E-9D21-7AE02FCC22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274" y="2821922"/>
            <a:ext cx="1382316" cy="107692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8C30D11-9B33-4166-A85A-484EBAD82265}"/>
              </a:ext>
            </a:extLst>
          </p:cNvPr>
          <p:cNvSpPr/>
          <p:nvPr/>
        </p:nvSpPr>
        <p:spPr>
          <a:xfrm>
            <a:off x="932157" y="3222587"/>
            <a:ext cx="1731146" cy="10919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B3519B07-C7B4-43CC-B4AF-3AE7728AC409}"/>
              </a:ext>
            </a:extLst>
          </p:cNvPr>
          <p:cNvGraphicFramePr>
            <a:graphicFrameLocks noGrp="1"/>
          </p:cNvGraphicFramePr>
          <p:nvPr/>
        </p:nvGraphicFramePr>
        <p:xfrm>
          <a:off x="4906392" y="1778739"/>
          <a:ext cx="50010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109">
                  <a:extLst>
                    <a:ext uri="{9D8B030D-6E8A-4147-A177-3AD203B41FA5}">
                      <a16:colId xmlns:a16="http://schemas.microsoft.com/office/drawing/2014/main" val="38255764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106783"/>
                  </a:ext>
                </a:extLst>
              </a:tr>
            </a:tbl>
          </a:graphicData>
        </a:graphic>
      </p:graphicFrame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A5CCF17-F1F2-48F9-B78D-3CC08382CD76}"/>
              </a:ext>
            </a:extLst>
          </p:cNvPr>
          <p:cNvCxnSpPr>
            <a:cxnSpLocks/>
            <a:endCxn id="7" idx="1"/>
          </p:cNvCxnSpPr>
          <p:nvPr/>
        </p:nvCxnSpPr>
        <p:spPr>
          <a:xfrm>
            <a:off x="5149049" y="1970843"/>
            <a:ext cx="456922" cy="4404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ABBF70B-EBB0-44E1-A827-C54D69CAAB13}"/>
              </a:ext>
            </a:extLst>
          </p:cNvPr>
          <p:cNvSpPr txBox="1"/>
          <p:nvPr/>
        </p:nvSpPr>
        <p:spPr>
          <a:xfrm>
            <a:off x="3810000" y="3046521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4BE4F50-3095-4EC9-A8FA-0E088EA09A77}"/>
              </a:ext>
            </a:extLst>
          </p:cNvPr>
          <p:cNvCxnSpPr>
            <a:cxnSpLocks/>
            <a:stCxn id="14" idx="3"/>
          </p:cNvCxnSpPr>
          <p:nvPr/>
        </p:nvCxnSpPr>
        <p:spPr>
          <a:xfrm flipV="1">
            <a:off x="4116494" y="2157274"/>
            <a:ext cx="846123" cy="10739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89487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646C1-0CC5-4F16-B94C-C7119D7E1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Python - </a:t>
            </a:r>
            <a:r>
              <a:rPr lang="en-US" dirty="0" err="1"/>
              <a:t>objecten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AE2C61-3F39-4CD4-A1CD-A33964B082CE}"/>
              </a:ext>
            </a:extLst>
          </p:cNvPr>
          <p:cNvSpPr txBox="1"/>
          <p:nvPr/>
        </p:nvSpPr>
        <p:spPr>
          <a:xfrm>
            <a:off x="3790765" y="2396971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3CA8893-D807-4E00-85DC-F3CD3FD09759}"/>
              </a:ext>
            </a:extLst>
          </p:cNvPr>
          <p:cNvSpPr/>
          <p:nvPr/>
        </p:nvSpPr>
        <p:spPr>
          <a:xfrm>
            <a:off x="5539666" y="2343705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0128721-1BD6-42D7-B72F-20EADEE21C2D}"/>
              </a:ext>
            </a:extLst>
          </p:cNvPr>
          <p:cNvCxnSpPr>
            <a:cxnSpLocks/>
            <a:stCxn id="5" idx="3"/>
            <a:endCxn id="3" idx="1"/>
          </p:cNvCxnSpPr>
          <p:nvPr/>
        </p:nvCxnSpPr>
        <p:spPr>
          <a:xfrm flipV="1">
            <a:off x="4086039" y="1964159"/>
            <a:ext cx="820353" cy="6174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FA046D38-8479-4167-B892-E3A2952A26C8}"/>
              </a:ext>
            </a:extLst>
          </p:cNvPr>
          <p:cNvSpPr/>
          <p:nvPr/>
        </p:nvSpPr>
        <p:spPr>
          <a:xfrm>
            <a:off x="5505634" y="3286217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1112D25-55F5-460E-9DA8-1E3B7F068448}"/>
              </a:ext>
            </a:extLst>
          </p:cNvPr>
          <p:cNvSpPr/>
          <p:nvPr/>
        </p:nvSpPr>
        <p:spPr>
          <a:xfrm>
            <a:off x="6394881" y="2462073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7DFE544-55B2-49B7-B227-3296BE594D4A}"/>
              </a:ext>
            </a:extLst>
          </p:cNvPr>
          <p:cNvSpPr/>
          <p:nvPr/>
        </p:nvSpPr>
        <p:spPr>
          <a:xfrm>
            <a:off x="6343094" y="3262544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A443EA5-63AD-4824-99BB-CDA5328ECE89}"/>
              </a:ext>
            </a:extLst>
          </p:cNvPr>
          <p:cNvSpPr/>
          <p:nvPr/>
        </p:nvSpPr>
        <p:spPr>
          <a:xfrm>
            <a:off x="7072543" y="3113103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5028FC7-60CF-4B3E-9D21-7AE02FCC22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274" y="2821922"/>
            <a:ext cx="1382316" cy="107692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8C30D11-9B33-4166-A85A-484EBAD82265}"/>
              </a:ext>
            </a:extLst>
          </p:cNvPr>
          <p:cNvSpPr/>
          <p:nvPr/>
        </p:nvSpPr>
        <p:spPr>
          <a:xfrm>
            <a:off x="932157" y="3462284"/>
            <a:ext cx="1731146" cy="10919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B3519B07-C7B4-43CC-B4AF-3AE7728AC409}"/>
              </a:ext>
            </a:extLst>
          </p:cNvPr>
          <p:cNvGraphicFramePr>
            <a:graphicFrameLocks noGrp="1"/>
          </p:cNvGraphicFramePr>
          <p:nvPr/>
        </p:nvGraphicFramePr>
        <p:xfrm>
          <a:off x="4906392" y="1778739"/>
          <a:ext cx="50010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109">
                  <a:extLst>
                    <a:ext uri="{9D8B030D-6E8A-4147-A177-3AD203B41FA5}">
                      <a16:colId xmlns:a16="http://schemas.microsoft.com/office/drawing/2014/main" val="38255764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106783"/>
                  </a:ext>
                </a:extLst>
              </a:tr>
            </a:tbl>
          </a:graphicData>
        </a:graphic>
      </p:graphicFrame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A5CCF17-F1F2-48F9-B78D-3CC08382CD76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5149049" y="1970843"/>
            <a:ext cx="422890" cy="13829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ABBF70B-EBB0-44E1-A827-C54D69CAAB13}"/>
              </a:ext>
            </a:extLst>
          </p:cNvPr>
          <p:cNvSpPr txBox="1"/>
          <p:nvPr/>
        </p:nvSpPr>
        <p:spPr>
          <a:xfrm>
            <a:off x="3810000" y="3046521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4BE4F50-3095-4EC9-A8FA-0E088EA09A77}"/>
              </a:ext>
            </a:extLst>
          </p:cNvPr>
          <p:cNvCxnSpPr>
            <a:cxnSpLocks/>
            <a:stCxn id="14" idx="3"/>
          </p:cNvCxnSpPr>
          <p:nvPr/>
        </p:nvCxnSpPr>
        <p:spPr>
          <a:xfrm flipV="1">
            <a:off x="4116494" y="2157274"/>
            <a:ext cx="846123" cy="10739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6DF10323-E457-44C0-BEEF-52BEA0903BA5}"/>
              </a:ext>
            </a:extLst>
          </p:cNvPr>
          <p:cNvSpPr/>
          <p:nvPr/>
        </p:nvSpPr>
        <p:spPr>
          <a:xfrm>
            <a:off x="2068497" y="4492101"/>
            <a:ext cx="1757779" cy="985421"/>
          </a:xfrm>
          <a:prstGeom prst="wedgeRectCallout">
            <a:avLst>
              <a:gd name="adj1" fmla="val -46591"/>
              <a:gd name="adj2" fmla="val -14831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Object </a:t>
            </a:r>
            <a:r>
              <a:rPr lang="en-US" dirty="0" err="1"/>
              <a:t>waar</a:t>
            </a:r>
            <a:r>
              <a:rPr lang="en-US" dirty="0"/>
              <a:t> b naar </a:t>
            </a:r>
            <a:r>
              <a:rPr lang="en-US" dirty="0" err="1"/>
              <a:t>wijst</a:t>
            </a:r>
            <a:r>
              <a:rPr lang="en-US" dirty="0"/>
              <a:t>, </a:t>
            </a:r>
            <a:r>
              <a:rPr lang="en-US" i="1" dirty="0" err="1"/>
              <a:t>muteert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3285178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646C1-0CC5-4F16-B94C-C7119D7E1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Python - </a:t>
            </a:r>
            <a:r>
              <a:rPr lang="en-US" dirty="0" err="1"/>
              <a:t>objecten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AE2C61-3F39-4CD4-A1CD-A33964B082CE}"/>
              </a:ext>
            </a:extLst>
          </p:cNvPr>
          <p:cNvSpPr txBox="1"/>
          <p:nvPr/>
        </p:nvSpPr>
        <p:spPr>
          <a:xfrm>
            <a:off x="3790765" y="2396971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3CA8893-D807-4E00-85DC-F3CD3FD09759}"/>
              </a:ext>
            </a:extLst>
          </p:cNvPr>
          <p:cNvSpPr/>
          <p:nvPr/>
        </p:nvSpPr>
        <p:spPr>
          <a:xfrm>
            <a:off x="5539666" y="2343705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0128721-1BD6-42D7-B72F-20EADEE21C2D}"/>
              </a:ext>
            </a:extLst>
          </p:cNvPr>
          <p:cNvCxnSpPr>
            <a:cxnSpLocks/>
            <a:stCxn id="5" idx="3"/>
            <a:endCxn id="3" idx="1"/>
          </p:cNvCxnSpPr>
          <p:nvPr/>
        </p:nvCxnSpPr>
        <p:spPr>
          <a:xfrm flipV="1">
            <a:off x="4086039" y="1964159"/>
            <a:ext cx="820353" cy="6174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FA046D38-8479-4167-B892-E3A2952A26C8}"/>
              </a:ext>
            </a:extLst>
          </p:cNvPr>
          <p:cNvSpPr/>
          <p:nvPr/>
        </p:nvSpPr>
        <p:spPr>
          <a:xfrm>
            <a:off x="5505634" y="3286217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1112D25-55F5-460E-9DA8-1E3B7F068448}"/>
              </a:ext>
            </a:extLst>
          </p:cNvPr>
          <p:cNvSpPr/>
          <p:nvPr/>
        </p:nvSpPr>
        <p:spPr>
          <a:xfrm>
            <a:off x="6394881" y="2462073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7DFE544-55B2-49B7-B227-3296BE594D4A}"/>
              </a:ext>
            </a:extLst>
          </p:cNvPr>
          <p:cNvSpPr/>
          <p:nvPr/>
        </p:nvSpPr>
        <p:spPr>
          <a:xfrm>
            <a:off x="6343094" y="3262544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A443EA5-63AD-4824-99BB-CDA5328ECE89}"/>
              </a:ext>
            </a:extLst>
          </p:cNvPr>
          <p:cNvSpPr/>
          <p:nvPr/>
        </p:nvSpPr>
        <p:spPr>
          <a:xfrm>
            <a:off x="7072543" y="3113103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5028FC7-60CF-4B3E-9D21-7AE02FCC22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274" y="2821922"/>
            <a:ext cx="1382316" cy="1076921"/>
          </a:xfrm>
          <a:prstGeom prst="rect">
            <a:avLst/>
          </a:prstGeom>
        </p:spPr>
      </p:pic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B3519B07-C7B4-43CC-B4AF-3AE7728AC409}"/>
              </a:ext>
            </a:extLst>
          </p:cNvPr>
          <p:cNvGraphicFramePr>
            <a:graphicFrameLocks noGrp="1"/>
          </p:cNvGraphicFramePr>
          <p:nvPr/>
        </p:nvGraphicFramePr>
        <p:xfrm>
          <a:off x="4906392" y="1778739"/>
          <a:ext cx="50010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109">
                  <a:extLst>
                    <a:ext uri="{9D8B030D-6E8A-4147-A177-3AD203B41FA5}">
                      <a16:colId xmlns:a16="http://schemas.microsoft.com/office/drawing/2014/main" val="38255764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106783"/>
                  </a:ext>
                </a:extLst>
              </a:tr>
            </a:tbl>
          </a:graphicData>
        </a:graphic>
      </p:graphicFrame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A5CCF17-F1F2-48F9-B78D-3CC08382CD76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5149049" y="1970843"/>
            <a:ext cx="422890" cy="13829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ABBF70B-EBB0-44E1-A827-C54D69CAAB13}"/>
              </a:ext>
            </a:extLst>
          </p:cNvPr>
          <p:cNvSpPr txBox="1"/>
          <p:nvPr/>
        </p:nvSpPr>
        <p:spPr>
          <a:xfrm>
            <a:off x="3810000" y="3046521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4BE4F50-3095-4EC9-A8FA-0E088EA09A77}"/>
              </a:ext>
            </a:extLst>
          </p:cNvPr>
          <p:cNvCxnSpPr>
            <a:cxnSpLocks/>
            <a:stCxn id="14" idx="3"/>
          </p:cNvCxnSpPr>
          <p:nvPr/>
        </p:nvCxnSpPr>
        <p:spPr>
          <a:xfrm flipV="1">
            <a:off x="4116494" y="2157274"/>
            <a:ext cx="846123" cy="10739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60709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Dus: wat gebeurde er?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Bij een assignment wordt een lijst niet gekopieerd, maar wordt er een nieuwe referentie gemaakt naar dezelfde lijst</a:t>
            </a:r>
          </a:p>
          <a:p>
            <a:pPr lvl="1"/>
            <a:endParaRPr lang="nl-BE" dirty="0"/>
          </a:p>
          <a:p>
            <a:r>
              <a:rPr lang="nl-BE" dirty="0"/>
              <a:t>Als je een kopij wil van een lijst, gebruik dan lijst[:]</a:t>
            </a:r>
          </a:p>
          <a:p>
            <a:pPr lvl="1"/>
            <a:endParaRPr lang="nl-BE" dirty="0"/>
          </a:p>
          <a:p>
            <a:endParaRPr lang="nl-B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4766" y="4165835"/>
            <a:ext cx="1409105" cy="1071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225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Oefening: Zeef van Eratosthenes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6488668"/>
            <a:ext cx="73983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BE" dirty="0"/>
              <a:t>CC BY-SA 3.0, https://commons.wikimedia.org/w/index.php?curid=2810935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833" y="1625455"/>
            <a:ext cx="5721494" cy="4744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4011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2CC145C-5FB4-4B83-8BFA-DE7A6D82EC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162" y="2816429"/>
            <a:ext cx="1409105" cy="10715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51646C1-0CC5-4F16-B94C-C7119D7E1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Python - </a:t>
            </a:r>
            <a:r>
              <a:rPr lang="en-US" dirty="0" err="1"/>
              <a:t>objecten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AE2C61-3F39-4CD4-A1CD-A33964B082CE}"/>
              </a:ext>
            </a:extLst>
          </p:cNvPr>
          <p:cNvSpPr txBox="1"/>
          <p:nvPr/>
        </p:nvSpPr>
        <p:spPr>
          <a:xfrm>
            <a:off x="3790765" y="2396971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3CA8893-D807-4E00-85DC-F3CD3FD09759}"/>
              </a:ext>
            </a:extLst>
          </p:cNvPr>
          <p:cNvSpPr/>
          <p:nvPr/>
        </p:nvSpPr>
        <p:spPr>
          <a:xfrm>
            <a:off x="5539666" y="2343705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0128721-1BD6-42D7-B72F-20EADEE21C2D}"/>
              </a:ext>
            </a:extLst>
          </p:cNvPr>
          <p:cNvCxnSpPr>
            <a:cxnSpLocks/>
            <a:stCxn id="5" idx="3"/>
            <a:endCxn id="3" idx="1"/>
          </p:cNvCxnSpPr>
          <p:nvPr/>
        </p:nvCxnSpPr>
        <p:spPr>
          <a:xfrm flipV="1">
            <a:off x="4086039" y="1964159"/>
            <a:ext cx="820353" cy="6174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FA046D38-8479-4167-B892-E3A2952A26C8}"/>
              </a:ext>
            </a:extLst>
          </p:cNvPr>
          <p:cNvSpPr/>
          <p:nvPr/>
        </p:nvSpPr>
        <p:spPr>
          <a:xfrm>
            <a:off x="5505634" y="3286217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1112D25-55F5-460E-9DA8-1E3B7F068448}"/>
              </a:ext>
            </a:extLst>
          </p:cNvPr>
          <p:cNvSpPr/>
          <p:nvPr/>
        </p:nvSpPr>
        <p:spPr>
          <a:xfrm>
            <a:off x="6394881" y="2462073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7DFE544-55B2-49B7-B227-3296BE594D4A}"/>
              </a:ext>
            </a:extLst>
          </p:cNvPr>
          <p:cNvSpPr/>
          <p:nvPr/>
        </p:nvSpPr>
        <p:spPr>
          <a:xfrm>
            <a:off x="6343094" y="3262544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A443EA5-63AD-4824-99BB-CDA5328ECE89}"/>
              </a:ext>
            </a:extLst>
          </p:cNvPr>
          <p:cNvSpPr/>
          <p:nvPr/>
        </p:nvSpPr>
        <p:spPr>
          <a:xfrm>
            <a:off x="7072543" y="3113103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8C30D11-9B33-4166-A85A-484EBAD82265}"/>
              </a:ext>
            </a:extLst>
          </p:cNvPr>
          <p:cNvSpPr/>
          <p:nvPr/>
        </p:nvSpPr>
        <p:spPr>
          <a:xfrm>
            <a:off x="967667" y="3036156"/>
            <a:ext cx="1731146" cy="10919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B3519B07-C7B4-43CC-B4AF-3AE7728AC409}"/>
              </a:ext>
            </a:extLst>
          </p:cNvPr>
          <p:cNvGraphicFramePr>
            <a:graphicFrameLocks noGrp="1"/>
          </p:cNvGraphicFramePr>
          <p:nvPr/>
        </p:nvGraphicFramePr>
        <p:xfrm>
          <a:off x="4906392" y="1778739"/>
          <a:ext cx="50010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109">
                  <a:extLst>
                    <a:ext uri="{9D8B030D-6E8A-4147-A177-3AD203B41FA5}">
                      <a16:colId xmlns:a16="http://schemas.microsoft.com/office/drawing/2014/main" val="38255764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106783"/>
                  </a:ext>
                </a:extLst>
              </a:tr>
            </a:tbl>
          </a:graphicData>
        </a:graphic>
      </p:graphicFrame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A5CCF17-F1F2-48F9-B78D-3CC08382CD76}"/>
              </a:ext>
            </a:extLst>
          </p:cNvPr>
          <p:cNvCxnSpPr>
            <a:cxnSpLocks/>
            <a:endCxn id="7" idx="1"/>
          </p:cNvCxnSpPr>
          <p:nvPr/>
        </p:nvCxnSpPr>
        <p:spPr>
          <a:xfrm>
            <a:off x="5149049" y="1970843"/>
            <a:ext cx="456922" cy="4404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03113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2CC145C-5FB4-4B83-8BFA-DE7A6D82EC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162" y="2816429"/>
            <a:ext cx="1409105" cy="10715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51646C1-0CC5-4F16-B94C-C7119D7E1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Python - </a:t>
            </a:r>
            <a:r>
              <a:rPr lang="en-US" dirty="0" err="1"/>
              <a:t>objecten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AE2C61-3F39-4CD4-A1CD-A33964B082CE}"/>
              </a:ext>
            </a:extLst>
          </p:cNvPr>
          <p:cNvSpPr txBox="1"/>
          <p:nvPr/>
        </p:nvSpPr>
        <p:spPr>
          <a:xfrm>
            <a:off x="3790765" y="2396971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3CA8893-D807-4E00-85DC-F3CD3FD09759}"/>
              </a:ext>
            </a:extLst>
          </p:cNvPr>
          <p:cNvSpPr/>
          <p:nvPr/>
        </p:nvSpPr>
        <p:spPr>
          <a:xfrm>
            <a:off x="5539666" y="2343705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0128721-1BD6-42D7-B72F-20EADEE21C2D}"/>
              </a:ext>
            </a:extLst>
          </p:cNvPr>
          <p:cNvCxnSpPr>
            <a:cxnSpLocks/>
            <a:stCxn id="5" idx="3"/>
            <a:endCxn id="3" idx="1"/>
          </p:cNvCxnSpPr>
          <p:nvPr/>
        </p:nvCxnSpPr>
        <p:spPr>
          <a:xfrm flipV="1">
            <a:off x="4086039" y="1964159"/>
            <a:ext cx="820353" cy="6174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FA046D38-8479-4167-B892-E3A2952A26C8}"/>
              </a:ext>
            </a:extLst>
          </p:cNvPr>
          <p:cNvSpPr/>
          <p:nvPr/>
        </p:nvSpPr>
        <p:spPr>
          <a:xfrm>
            <a:off x="5505634" y="3286217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1112D25-55F5-460E-9DA8-1E3B7F068448}"/>
              </a:ext>
            </a:extLst>
          </p:cNvPr>
          <p:cNvSpPr/>
          <p:nvPr/>
        </p:nvSpPr>
        <p:spPr>
          <a:xfrm>
            <a:off x="6394881" y="2462073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7DFE544-55B2-49B7-B227-3296BE594D4A}"/>
              </a:ext>
            </a:extLst>
          </p:cNvPr>
          <p:cNvSpPr/>
          <p:nvPr/>
        </p:nvSpPr>
        <p:spPr>
          <a:xfrm>
            <a:off x="6343094" y="3262544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A443EA5-63AD-4824-99BB-CDA5328ECE89}"/>
              </a:ext>
            </a:extLst>
          </p:cNvPr>
          <p:cNvSpPr/>
          <p:nvPr/>
        </p:nvSpPr>
        <p:spPr>
          <a:xfrm>
            <a:off x="7072543" y="3113103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8C30D11-9B33-4166-A85A-484EBAD82265}"/>
              </a:ext>
            </a:extLst>
          </p:cNvPr>
          <p:cNvSpPr/>
          <p:nvPr/>
        </p:nvSpPr>
        <p:spPr>
          <a:xfrm>
            <a:off x="967667" y="3222587"/>
            <a:ext cx="1731146" cy="10919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B3519B07-C7B4-43CC-B4AF-3AE7728AC409}"/>
              </a:ext>
            </a:extLst>
          </p:cNvPr>
          <p:cNvGraphicFramePr>
            <a:graphicFrameLocks noGrp="1"/>
          </p:cNvGraphicFramePr>
          <p:nvPr/>
        </p:nvGraphicFramePr>
        <p:xfrm>
          <a:off x="4906392" y="1778739"/>
          <a:ext cx="50010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109">
                  <a:extLst>
                    <a:ext uri="{9D8B030D-6E8A-4147-A177-3AD203B41FA5}">
                      <a16:colId xmlns:a16="http://schemas.microsoft.com/office/drawing/2014/main" val="38255764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106783"/>
                  </a:ext>
                </a:extLst>
              </a:tr>
            </a:tbl>
          </a:graphicData>
        </a:graphic>
      </p:graphicFrame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A5CCF17-F1F2-48F9-B78D-3CC08382CD76}"/>
              </a:ext>
            </a:extLst>
          </p:cNvPr>
          <p:cNvCxnSpPr>
            <a:cxnSpLocks/>
            <a:endCxn id="7" idx="1"/>
          </p:cNvCxnSpPr>
          <p:nvPr/>
        </p:nvCxnSpPr>
        <p:spPr>
          <a:xfrm>
            <a:off x="5149049" y="1970843"/>
            <a:ext cx="456922" cy="4404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5" name="Table 5">
            <a:extLst>
              <a:ext uri="{FF2B5EF4-FFF2-40B4-BE49-F238E27FC236}">
                <a16:creationId xmlns:a16="http://schemas.microsoft.com/office/drawing/2014/main" id="{1342073F-8568-4A81-8B78-E5BB26B2ED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0633914"/>
              </p:ext>
            </p:extLst>
          </p:nvPr>
        </p:nvGraphicFramePr>
        <p:xfrm>
          <a:off x="4943382" y="2898805"/>
          <a:ext cx="50010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109">
                  <a:extLst>
                    <a:ext uri="{9D8B030D-6E8A-4147-A177-3AD203B41FA5}">
                      <a16:colId xmlns:a16="http://schemas.microsoft.com/office/drawing/2014/main" val="38255764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106783"/>
                  </a:ext>
                </a:extLst>
              </a:tr>
            </a:tbl>
          </a:graphicData>
        </a:graphic>
      </p:graphicFrame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B5658D4-1A8B-4AC6-83D1-A4AA3673DDF4}"/>
              </a:ext>
            </a:extLst>
          </p:cNvPr>
          <p:cNvCxnSpPr>
            <a:cxnSpLocks/>
            <a:endCxn id="7" idx="3"/>
          </p:cNvCxnSpPr>
          <p:nvPr/>
        </p:nvCxnSpPr>
        <p:spPr>
          <a:xfrm flipV="1">
            <a:off x="5186039" y="2737739"/>
            <a:ext cx="419932" cy="3531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EE2B78F5-E131-4685-B9A4-D4C5CCF8F624}"/>
              </a:ext>
            </a:extLst>
          </p:cNvPr>
          <p:cNvSpPr txBox="1"/>
          <p:nvPr/>
        </p:nvSpPr>
        <p:spPr>
          <a:xfrm>
            <a:off x="3801122" y="3117542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95A9B2F2-1E37-4105-8EFD-D6D9ED707CE7}"/>
              </a:ext>
            </a:extLst>
          </p:cNvPr>
          <p:cNvCxnSpPr>
            <a:cxnSpLocks/>
            <a:stCxn id="17" idx="3"/>
            <a:endCxn id="15" idx="1"/>
          </p:cNvCxnSpPr>
          <p:nvPr/>
        </p:nvCxnSpPr>
        <p:spPr>
          <a:xfrm flipV="1">
            <a:off x="4107616" y="3084225"/>
            <a:ext cx="835766" cy="2179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Speech Bubble: Rectangle 20">
            <a:extLst>
              <a:ext uri="{FF2B5EF4-FFF2-40B4-BE49-F238E27FC236}">
                <a16:creationId xmlns:a16="http://schemas.microsoft.com/office/drawing/2014/main" id="{E75FD418-A962-4CC1-8184-14FA12B8D2FE}"/>
              </a:ext>
            </a:extLst>
          </p:cNvPr>
          <p:cNvSpPr/>
          <p:nvPr/>
        </p:nvSpPr>
        <p:spPr>
          <a:xfrm>
            <a:off x="2317072" y="3773010"/>
            <a:ext cx="3018408" cy="1597980"/>
          </a:xfrm>
          <a:prstGeom prst="wedgeRectCallout">
            <a:avLst>
              <a:gd name="adj1" fmla="val -63086"/>
              <a:gd name="adj2" fmla="val -841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“</a:t>
            </a:r>
            <a:r>
              <a:rPr lang="en-US" dirty="0" err="1"/>
              <a:t>trukje</a:t>
            </a:r>
            <a:r>
              <a:rPr lang="en-US" dirty="0"/>
              <a:t>” : </a:t>
            </a:r>
            <a:r>
              <a:rPr lang="en-US" dirty="0" err="1"/>
              <a:t>maak</a:t>
            </a:r>
            <a:r>
              <a:rPr lang="en-US" dirty="0"/>
              <a:t> een </a:t>
            </a:r>
            <a:r>
              <a:rPr lang="en-US" dirty="0" err="1"/>
              <a:t>kopij</a:t>
            </a:r>
            <a:r>
              <a:rPr lang="en-US" dirty="0"/>
              <a:t> van de </a:t>
            </a:r>
            <a:r>
              <a:rPr lang="en-US" dirty="0" err="1"/>
              <a:t>deellijst</a:t>
            </a:r>
            <a:r>
              <a:rPr lang="en-US" dirty="0"/>
              <a:t> die start in het begin van de </a:t>
            </a:r>
            <a:r>
              <a:rPr lang="en-US" dirty="0" err="1"/>
              <a:t>lijst</a:t>
            </a:r>
            <a:r>
              <a:rPr lang="en-US" dirty="0"/>
              <a:t> </a:t>
            </a:r>
            <a:r>
              <a:rPr lang="en-US" dirty="0" err="1"/>
              <a:t>waar</a:t>
            </a:r>
            <a:r>
              <a:rPr lang="en-US" dirty="0"/>
              <a:t> a naar </a:t>
            </a:r>
            <a:r>
              <a:rPr lang="en-US" dirty="0" err="1"/>
              <a:t>wijst</a:t>
            </a:r>
            <a:r>
              <a:rPr lang="en-US" dirty="0"/>
              <a:t> en </a:t>
            </a:r>
            <a:r>
              <a:rPr lang="en-US" dirty="0" err="1"/>
              <a:t>eindigt</a:t>
            </a:r>
            <a:r>
              <a:rPr lang="en-US" dirty="0"/>
              <a:t> op het </a:t>
            </a:r>
            <a:r>
              <a:rPr lang="en-US" dirty="0" err="1"/>
              <a:t>einde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1992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2CC145C-5FB4-4B83-8BFA-DE7A6D82EC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162" y="2816429"/>
            <a:ext cx="1409105" cy="10715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51646C1-0CC5-4F16-B94C-C7119D7E1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Python - </a:t>
            </a:r>
            <a:r>
              <a:rPr lang="en-US" dirty="0" err="1"/>
              <a:t>objecten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AE2C61-3F39-4CD4-A1CD-A33964B082CE}"/>
              </a:ext>
            </a:extLst>
          </p:cNvPr>
          <p:cNvSpPr txBox="1"/>
          <p:nvPr/>
        </p:nvSpPr>
        <p:spPr>
          <a:xfrm>
            <a:off x="3790765" y="2396971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3CA8893-D807-4E00-85DC-F3CD3FD09759}"/>
              </a:ext>
            </a:extLst>
          </p:cNvPr>
          <p:cNvSpPr/>
          <p:nvPr/>
        </p:nvSpPr>
        <p:spPr>
          <a:xfrm>
            <a:off x="5539666" y="2343705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0128721-1BD6-42D7-B72F-20EADEE21C2D}"/>
              </a:ext>
            </a:extLst>
          </p:cNvPr>
          <p:cNvCxnSpPr>
            <a:cxnSpLocks/>
            <a:stCxn id="5" idx="3"/>
            <a:endCxn id="3" idx="1"/>
          </p:cNvCxnSpPr>
          <p:nvPr/>
        </p:nvCxnSpPr>
        <p:spPr>
          <a:xfrm flipV="1">
            <a:off x="4086039" y="1964159"/>
            <a:ext cx="820353" cy="6174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FA046D38-8479-4167-B892-E3A2952A26C8}"/>
              </a:ext>
            </a:extLst>
          </p:cNvPr>
          <p:cNvSpPr/>
          <p:nvPr/>
        </p:nvSpPr>
        <p:spPr>
          <a:xfrm>
            <a:off x="5505634" y="3286217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1112D25-55F5-460E-9DA8-1E3B7F068448}"/>
              </a:ext>
            </a:extLst>
          </p:cNvPr>
          <p:cNvSpPr/>
          <p:nvPr/>
        </p:nvSpPr>
        <p:spPr>
          <a:xfrm>
            <a:off x="6394881" y="2462073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7DFE544-55B2-49B7-B227-3296BE594D4A}"/>
              </a:ext>
            </a:extLst>
          </p:cNvPr>
          <p:cNvSpPr/>
          <p:nvPr/>
        </p:nvSpPr>
        <p:spPr>
          <a:xfrm>
            <a:off x="6343094" y="3262544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A443EA5-63AD-4824-99BB-CDA5328ECE89}"/>
              </a:ext>
            </a:extLst>
          </p:cNvPr>
          <p:cNvSpPr/>
          <p:nvPr/>
        </p:nvSpPr>
        <p:spPr>
          <a:xfrm>
            <a:off x="7072543" y="3113103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8C30D11-9B33-4166-A85A-484EBAD82265}"/>
              </a:ext>
            </a:extLst>
          </p:cNvPr>
          <p:cNvSpPr/>
          <p:nvPr/>
        </p:nvSpPr>
        <p:spPr>
          <a:xfrm>
            <a:off x="967667" y="3471161"/>
            <a:ext cx="1731146" cy="10919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B3519B07-C7B4-43CC-B4AF-3AE7728AC409}"/>
              </a:ext>
            </a:extLst>
          </p:cNvPr>
          <p:cNvGraphicFramePr>
            <a:graphicFrameLocks noGrp="1"/>
          </p:cNvGraphicFramePr>
          <p:nvPr/>
        </p:nvGraphicFramePr>
        <p:xfrm>
          <a:off x="4906392" y="1778739"/>
          <a:ext cx="50010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109">
                  <a:extLst>
                    <a:ext uri="{9D8B030D-6E8A-4147-A177-3AD203B41FA5}">
                      <a16:colId xmlns:a16="http://schemas.microsoft.com/office/drawing/2014/main" val="38255764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106783"/>
                  </a:ext>
                </a:extLst>
              </a:tr>
            </a:tbl>
          </a:graphicData>
        </a:graphic>
      </p:graphicFrame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A5CCF17-F1F2-48F9-B78D-3CC08382CD76}"/>
              </a:ext>
            </a:extLst>
          </p:cNvPr>
          <p:cNvCxnSpPr>
            <a:cxnSpLocks/>
            <a:endCxn id="7" idx="1"/>
          </p:cNvCxnSpPr>
          <p:nvPr/>
        </p:nvCxnSpPr>
        <p:spPr>
          <a:xfrm>
            <a:off x="5149049" y="1970843"/>
            <a:ext cx="456922" cy="4404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5" name="Table 5">
            <a:extLst>
              <a:ext uri="{FF2B5EF4-FFF2-40B4-BE49-F238E27FC236}">
                <a16:creationId xmlns:a16="http://schemas.microsoft.com/office/drawing/2014/main" id="{1342073F-8568-4A81-8B78-E5BB26B2EDFB}"/>
              </a:ext>
            </a:extLst>
          </p:cNvPr>
          <p:cNvGraphicFramePr>
            <a:graphicFrameLocks noGrp="1"/>
          </p:cNvGraphicFramePr>
          <p:nvPr/>
        </p:nvGraphicFramePr>
        <p:xfrm>
          <a:off x="4943382" y="2898805"/>
          <a:ext cx="50010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109">
                  <a:extLst>
                    <a:ext uri="{9D8B030D-6E8A-4147-A177-3AD203B41FA5}">
                      <a16:colId xmlns:a16="http://schemas.microsoft.com/office/drawing/2014/main" val="38255764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106783"/>
                  </a:ext>
                </a:extLst>
              </a:tr>
            </a:tbl>
          </a:graphicData>
        </a:graphic>
      </p:graphicFrame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B5658D4-1A8B-4AC6-83D1-A4AA3673DDF4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5186039" y="3090909"/>
            <a:ext cx="385900" cy="2629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EE2B78F5-E131-4685-B9A4-D4C5CCF8F624}"/>
              </a:ext>
            </a:extLst>
          </p:cNvPr>
          <p:cNvSpPr txBox="1"/>
          <p:nvPr/>
        </p:nvSpPr>
        <p:spPr>
          <a:xfrm>
            <a:off x="3801122" y="3117542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95A9B2F2-1E37-4105-8EFD-D6D9ED707CE7}"/>
              </a:ext>
            </a:extLst>
          </p:cNvPr>
          <p:cNvCxnSpPr>
            <a:cxnSpLocks/>
            <a:stCxn id="17" idx="3"/>
            <a:endCxn id="15" idx="1"/>
          </p:cNvCxnSpPr>
          <p:nvPr/>
        </p:nvCxnSpPr>
        <p:spPr>
          <a:xfrm flipV="1">
            <a:off x="4107616" y="3084225"/>
            <a:ext cx="835766" cy="2179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28709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2CC145C-5FB4-4B83-8BFA-DE7A6D82EC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162" y="2816429"/>
            <a:ext cx="1409105" cy="10715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51646C1-0CC5-4F16-B94C-C7119D7E1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Python - </a:t>
            </a:r>
            <a:r>
              <a:rPr lang="en-US" dirty="0" err="1"/>
              <a:t>objecten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AE2C61-3F39-4CD4-A1CD-A33964B082CE}"/>
              </a:ext>
            </a:extLst>
          </p:cNvPr>
          <p:cNvSpPr txBox="1"/>
          <p:nvPr/>
        </p:nvSpPr>
        <p:spPr>
          <a:xfrm>
            <a:off x="3790765" y="2396971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3CA8893-D807-4E00-85DC-F3CD3FD09759}"/>
              </a:ext>
            </a:extLst>
          </p:cNvPr>
          <p:cNvSpPr/>
          <p:nvPr/>
        </p:nvSpPr>
        <p:spPr>
          <a:xfrm>
            <a:off x="5539666" y="2343705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0128721-1BD6-42D7-B72F-20EADEE21C2D}"/>
              </a:ext>
            </a:extLst>
          </p:cNvPr>
          <p:cNvCxnSpPr>
            <a:cxnSpLocks/>
            <a:stCxn id="5" idx="3"/>
            <a:endCxn id="3" idx="1"/>
          </p:cNvCxnSpPr>
          <p:nvPr/>
        </p:nvCxnSpPr>
        <p:spPr>
          <a:xfrm flipV="1">
            <a:off x="4086039" y="1964159"/>
            <a:ext cx="820353" cy="6174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FA046D38-8479-4167-B892-E3A2952A26C8}"/>
              </a:ext>
            </a:extLst>
          </p:cNvPr>
          <p:cNvSpPr/>
          <p:nvPr/>
        </p:nvSpPr>
        <p:spPr>
          <a:xfrm>
            <a:off x="5505634" y="3286217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1112D25-55F5-460E-9DA8-1E3B7F068448}"/>
              </a:ext>
            </a:extLst>
          </p:cNvPr>
          <p:cNvSpPr/>
          <p:nvPr/>
        </p:nvSpPr>
        <p:spPr>
          <a:xfrm>
            <a:off x="6394881" y="2462073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7DFE544-55B2-49B7-B227-3296BE594D4A}"/>
              </a:ext>
            </a:extLst>
          </p:cNvPr>
          <p:cNvSpPr/>
          <p:nvPr/>
        </p:nvSpPr>
        <p:spPr>
          <a:xfrm>
            <a:off x="6343094" y="3262544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A443EA5-63AD-4824-99BB-CDA5328ECE89}"/>
              </a:ext>
            </a:extLst>
          </p:cNvPr>
          <p:cNvSpPr/>
          <p:nvPr/>
        </p:nvSpPr>
        <p:spPr>
          <a:xfrm>
            <a:off x="7072543" y="3113103"/>
            <a:ext cx="452761" cy="4616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B3519B07-C7B4-43CC-B4AF-3AE7728AC409}"/>
              </a:ext>
            </a:extLst>
          </p:cNvPr>
          <p:cNvGraphicFramePr>
            <a:graphicFrameLocks noGrp="1"/>
          </p:cNvGraphicFramePr>
          <p:nvPr/>
        </p:nvGraphicFramePr>
        <p:xfrm>
          <a:off x="4906392" y="1778739"/>
          <a:ext cx="50010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109">
                  <a:extLst>
                    <a:ext uri="{9D8B030D-6E8A-4147-A177-3AD203B41FA5}">
                      <a16:colId xmlns:a16="http://schemas.microsoft.com/office/drawing/2014/main" val="38255764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106783"/>
                  </a:ext>
                </a:extLst>
              </a:tr>
            </a:tbl>
          </a:graphicData>
        </a:graphic>
      </p:graphicFrame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A5CCF17-F1F2-48F9-B78D-3CC08382CD76}"/>
              </a:ext>
            </a:extLst>
          </p:cNvPr>
          <p:cNvCxnSpPr>
            <a:cxnSpLocks/>
            <a:endCxn id="7" idx="1"/>
          </p:cNvCxnSpPr>
          <p:nvPr/>
        </p:nvCxnSpPr>
        <p:spPr>
          <a:xfrm>
            <a:off x="5149049" y="1970843"/>
            <a:ext cx="456922" cy="4404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5" name="Table 5">
            <a:extLst>
              <a:ext uri="{FF2B5EF4-FFF2-40B4-BE49-F238E27FC236}">
                <a16:creationId xmlns:a16="http://schemas.microsoft.com/office/drawing/2014/main" id="{1342073F-8568-4A81-8B78-E5BB26B2EDFB}"/>
              </a:ext>
            </a:extLst>
          </p:cNvPr>
          <p:cNvGraphicFramePr>
            <a:graphicFrameLocks noGrp="1"/>
          </p:cNvGraphicFramePr>
          <p:nvPr/>
        </p:nvGraphicFramePr>
        <p:xfrm>
          <a:off x="4943382" y="2898805"/>
          <a:ext cx="50010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109">
                  <a:extLst>
                    <a:ext uri="{9D8B030D-6E8A-4147-A177-3AD203B41FA5}">
                      <a16:colId xmlns:a16="http://schemas.microsoft.com/office/drawing/2014/main" val="38255764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106783"/>
                  </a:ext>
                </a:extLst>
              </a:tr>
            </a:tbl>
          </a:graphicData>
        </a:graphic>
      </p:graphicFrame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B5658D4-1A8B-4AC6-83D1-A4AA3673DDF4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5186039" y="3090909"/>
            <a:ext cx="385900" cy="2629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EE2B78F5-E131-4685-B9A4-D4C5CCF8F624}"/>
              </a:ext>
            </a:extLst>
          </p:cNvPr>
          <p:cNvSpPr txBox="1"/>
          <p:nvPr/>
        </p:nvSpPr>
        <p:spPr>
          <a:xfrm>
            <a:off x="3801122" y="3117542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95A9B2F2-1E37-4105-8EFD-D6D9ED707CE7}"/>
              </a:ext>
            </a:extLst>
          </p:cNvPr>
          <p:cNvCxnSpPr>
            <a:cxnSpLocks/>
            <a:stCxn id="17" idx="3"/>
            <a:endCxn id="15" idx="1"/>
          </p:cNvCxnSpPr>
          <p:nvPr/>
        </p:nvCxnSpPr>
        <p:spPr>
          <a:xfrm flipV="1">
            <a:off x="4107616" y="3084225"/>
            <a:ext cx="835766" cy="2179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80807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090606-D4FF-4AF7-87DB-3621C4166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Vlugge</a:t>
            </a:r>
            <a:r>
              <a:rPr lang="en-US" dirty="0"/>
              <a:t> </a:t>
            </a:r>
            <a:r>
              <a:rPr lang="en-US" dirty="0" err="1"/>
              <a:t>vraag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3835C3-3986-47DB-A87D-A3A346B0C6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Wat is het </a:t>
            </a:r>
            <a:r>
              <a:rPr lang="en-US" dirty="0" err="1"/>
              <a:t>resultaat</a:t>
            </a:r>
            <a:r>
              <a:rPr lang="en-US" dirty="0"/>
              <a:t> van </a:t>
            </a:r>
            <a:r>
              <a:rPr lang="en-US" dirty="0" err="1"/>
              <a:t>volgende</a:t>
            </a:r>
            <a:r>
              <a:rPr lang="en-US" dirty="0"/>
              <a:t> code?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AFA9AD-86B2-4296-9BD5-001D0E3139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048" y="2774825"/>
            <a:ext cx="1722545" cy="194722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D2B13EE-AD57-46CD-A0E7-F5D1BBEAFB91}"/>
              </a:ext>
            </a:extLst>
          </p:cNvPr>
          <p:cNvSpPr txBox="1"/>
          <p:nvPr/>
        </p:nvSpPr>
        <p:spPr>
          <a:xfrm>
            <a:off x="4842769" y="3095632"/>
            <a:ext cx="30494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A. [1, 2, 3, 4, 3] [1, 2, 2]</a:t>
            </a:r>
          </a:p>
          <a:p>
            <a:r>
              <a:rPr lang="en-US" dirty="0"/>
              <a:t>B. [1, 2, 2, 4, 3] [1, 2, 2, 4]</a:t>
            </a:r>
          </a:p>
          <a:p>
            <a:r>
              <a:rPr lang="en-US" dirty="0"/>
              <a:t>C. [1, 2, 2, 4, 3] [1, 2, 2, 4, 3]</a:t>
            </a:r>
          </a:p>
          <a:p>
            <a:r>
              <a:rPr lang="en-US" dirty="0"/>
              <a:t>D. </a:t>
            </a:r>
            <a:r>
              <a:rPr lang="en-US" dirty="0" err="1"/>
              <a:t>Iets</a:t>
            </a:r>
            <a:r>
              <a:rPr lang="en-US" dirty="0"/>
              <a:t> </a:t>
            </a:r>
            <a:r>
              <a:rPr lang="en-US" dirty="0" err="1"/>
              <a:t>anders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4573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090606-D4FF-4AF7-87DB-3621C4166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Vlugge</a:t>
            </a:r>
            <a:r>
              <a:rPr lang="en-US" dirty="0"/>
              <a:t> </a:t>
            </a:r>
            <a:r>
              <a:rPr lang="en-US" dirty="0" err="1"/>
              <a:t>vraag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3835C3-3986-47DB-A87D-A3A346B0C6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Wat is het </a:t>
            </a:r>
            <a:r>
              <a:rPr lang="en-US" dirty="0" err="1"/>
              <a:t>resultaat</a:t>
            </a:r>
            <a:r>
              <a:rPr lang="en-US" dirty="0"/>
              <a:t> van </a:t>
            </a:r>
            <a:r>
              <a:rPr lang="en-US" dirty="0" err="1"/>
              <a:t>volgende</a:t>
            </a:r>
            <a:r>
              <a:rPr lang="en-US" dirty="0"/>
              <a:t> code?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AFA9AD-86B2-4296-9BD5-001D0E3139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048" y="2774825"/>
            <a:ext cx="1722545" cy="194722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D2B13EE-AD57-46CD-A0E7-F5D1BBEAFB91}"/>
              </a:ext>
            </a:extLst>
          </p:cNvPr>
          <p:cNvSpPr txBox="1"/>
          <p:nvPr/>
        </p:nvSpPr>
        <p:spPr>
          <a:xfrm>
            <a:off x="4842769" y="3095632"/>
            <a:ext cx="30494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A. [1, 2, 3, 4, 3] [1, 2, 2]</a:t>
            </a:r>
          </a:p>
          <a:p>
            <a:r>
              <a:rPr lang="en-US" b="1" dirty="0">
                <a:solidFill>
                  <a:srgbClr val="FF0000"/>
                </a:solidFill>
              </a:rPr>
              <a:t>B. [1, 2, 2, 4, 3] [1, 2, 2, 4]</a:t>
            </a:r>
          </a:p>
          <a:p>
            <a:r>
              <a:rPr lang="en-US" dirty="0"/>
              <a:t>C. [1, 2, 2, 4, 3] [1, 2, 2, 4, 3]</a:t>
            </a:r>
          </a:p>
          <a:p>
            <a:r>
              <a:rPr lang="en-US" dirty="0"/>
              <a:t>D. </a:t>
            </a:r>
            <a:r>
              <a:rPr lang="en-US" dirty="0" err="1"/>
              <a:t>Iets</a:t>
            </a:r>
            <a:r>
              <a:rPr lang="en-US" dirty="0"/>
              <a:t> </a:t>
            </a:r>
            <a:r>
              <a:rPr lang="en-US" dirty="0" err="1"/>
              <a:t>anders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87809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Dit is erg verwarrend, dus let op!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0242" y="2503708"/>
            <a:ext cx="3900488" cy="21591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0488" y="4809174"/>
            <a:ext cx="3702248" cy="2357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900275" y="3063932"/>
            <a:ext cx="971100" cy="715581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nl-BE" sz="1350" dirty="0"/>
              <a:t>Zie ook </a:t>
            </a:r>
            <a:br>
              <a:rPr lang="nl-BE" sz="1350" dirty="0"/>
            </a:br>
            <a:r>
              <a:rPr lang="nl-BE" sz="1350" dirty="0"/>
              <a:t>interactive </a:t>
            </a:r>
            <a:br>
              <a:rPr lang="nl-BE" sz="1350" dirty="0"/>
            </a:br>
            <a:r>
              <a:rPr lang="nl-BE" sz="1350" dirty="0"/>
              <a:t>code</a:t>
            </a:r>
          </a:p>
        </p:txBody>
      </p:sp>
    </p:spTree>
    <p:extLst>
      <p:ext uri="{BB962C8B-B14F-4D97-AF65-F5344CB8AC3E}">
        <p14:creationId xmlns:p14="http://schemas.microsoft.com/office/powerpoint/2010/main" val="6906320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Dit is erg verwarrend, dus let op!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116" y="2330114"/>
            <a:ext cx="3889772" cy="267354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7100" y="4883111"/>
            <a:ext cx="3777258" cy="24110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900275" y="3063932"/>
            <a:ext cx="971100" cy="715581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nl-BE" sz="1350" dirty="0"/>
              <a:t>Zie ook </a:t>
            </a:r>
            <a:br>
              <a:rPr lang="nl-BE" sz="1350" dirty="0"/>
            </a:br>
            <a:r>
              <a:rPr lang="nl-BE" sz="1350" dirty="0"/>
              <a:t>interactive </a:t>
            </a:r>
            <a:br>
              <a:rPr lang="nl-BE" sz="1350" dirty="0"/>
            </a:br>
            <a:r>
              <a:rPr lang="nl-BE" sz="1350" dirty="0"/>
              <a:t>code</a:t>
            </a:r>
          </a:p>
        </p:txBody>
      </p:sp>
    </p:spTree>
    <p:extLst>
      <p:ext uri="{BB962C8B-B14F-4D97-AF65-F5344CB8AC3E}">
        <p14:creationId xmlns:p14="http://schemas.microsoft.com/office/powerpoint/2010/main" val="39517889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Dit is erg verwarrend, dus let op!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9787" y="2479775"/>
            <a:ext cx="3798689" cy="257175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4055508" y="4824175"/>
            <a:ext cx="135017" cy="23378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013"/>
          </a:p>
        </p:txBody>
      </p:sp>
    </p:spTree>
    <p:extLst>
      <p:ext uri="{BB962C8B-B14F-4D97-AF65-F5344CB8AC3E}">
        <p14:creationId xmlns:p14="http://schemas.microsoft.com/office/powerpoint/2010/main" val="2433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5A6F6B-4605-04C5-9EF6-3D473A988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Oefening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C944AE-0419-E689-1424-372CB03D50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Schrijf een functie die een matrix als input heeft, en een </a:t>
            </a:r>
            <a:r>
              <a:rPr lang="nl-BE" i="1" dirty="0"/>
              <a:t>diepe</a:t>
            </a:r>
            <a:r>
              <a:rPr lang="nl-BE" dirty="0"/>
              <a:t> kopij van deze matrix teruggeeft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169329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Oefening: Zeef van Eratosthenes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Wat is input? Wat is output?</a:t>
            </a:r>
          </a:p>
          <a:p>
            <a:r>
              <a:rPr lang="nl-BE" dirty="0"/>
              <a:t>Welke </a:t>
            </a:r>
            <a:r>
              <a:rPr lang="nl-BE" i="1" dirty="0"/>
              <a:t>data-structuur</a:t>
            </a:r>
            <a:r>
              <a:rPr lang="nl-BE" dirty="0"/>
              <a:t> gaan we gebruiken?</a:t>
            </a:r>
          </a:p>
          <a:p>
            <a:pPr lvl="1"/>
            <a:r>
              <a:rPr lang="nl-BE" dirty="0"/>
              <a:t>Heel belangrijk! Een goede data-structuur bespaart je veel programmeerwerk!</a:t>
            </a:r>
          </a:p>
          <a:p>
            <a:r>
              <a:rPr lang="nl-BE" dirty="0"/>
              <a:t>Welke manipulaties op de data structuur zijn nodig?</a:t>
            </a:r>
          </a:p>
          <a:p>
            <a:pPr lvl="1"/>
            <a:r>
              <a:rPr lang="nl-BE" dirty="0"/>
              <a:t>Algoritme</a:t>
            </a:r>
          </a:p>
          <a:p>
            <a:pPr lvl="1"/>
            <a:endParaRPr lang="nl-BE" dirty="0"/>
          </a:p>
          <a:p>
            <a:r>
              <a:rPr lang="nl-BE" dirty="0"/>
              <a:t>Nu pas: implementatie</a:t>
            </a:r>
          </a:p>
          <a:p>
            <a:pPr lvl="1"/>
            <a:r>
              <a:rPr lang="nl-BE" dirty="0"/>
              <a:t>Test tussentijds!</a:t>
            </a:r>
          </a:p>
        </p:txBody>
      </p:sp>
    </p:spTree>
    <p:extLst>
      <p:ext uri="{BB962C8B-B14F-4D97-AF65-F5344CB8AC3E}">
        <p14:creationId xmlns:p14="http://schemas.microsoft.com/office/powerpoint/2010/main" val="8846085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54877-91A3-4BB7-9DB5-E84060124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Copy en </a:t>
            </a:r>
            <a:r>
              <a:rPr lang="en-US" dirty="0" err="1"/>
              <a:t>Deepcopy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233C45-2B13-4C6E-B5DC-774ED37FBE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Bij</a:t>
            </a:r>
            <a:r>
              <a:rPr lang="en-US" dirty="0"/>
              <a:t> </a:t>
            </a:r>
            <a:r>
              <a:rPr lang="en-US" dirty="0" err="1"/>
              <a:t>lijsten</a:t>
            </a:r>
            <a:r>
              <a:rPr lang="en-US" dirty="0"/>
              <a:t> kunnen we een </a:t>
            </a:r>
            <a:r>
              <a:rPr lang="en-US" dirty="0" err="1"/>
              <a:t>kopij</a:t>
            </a:r>
            <a:r>
              <a:rPr lang="en-US" dirty="0"/>
              <a:t> </a:t>
            </a:r>
            <a:r>
              <a:rPr lang="en-US" dirty="0" err="1"/>
              <a:t>maken</a:t>
            </a:r>
            <a:r>
              <a:rPr lang="en-US" dirty="0"/>
              <a:t> </a:t>
            </a:r>
            <a:r>
              <a:rPr lang="en-US" dirty="0" err="1"/>
              <a:t>m.b.v</a:t>
            </a:r>
            <a:r>
              <a:rPr lang="en-US" dirty="0"/>
              <a:t>. een “</a:t>
            </a:r>
            <a:r>
              <a:rPr lang="en-US" dirty="0" err="1"/>
              <a:t>trukje</a:t>
            </a:r>
            <a:r>
              <a:rPr lang="en-US" dirty="0"/>
              <a:t>”:</a:t>
            </a:r>
          </a:p>
          <a:p>
            <a:pPr lvl="1"/>
            <a:r>
              <a:rPr lang="en-US" dirty="0"/>
              <a:t>K=L[:]</a:t>
            </a:r>
          </a:p>
          <a:p>
            <a:r>
              <a:rPr lang="en-US" dirty="0" err="1"/>
              <a:t>Dit</a:t>
            </a:r>
            <a:r>
              <a:rPr lang="en-US" dirty="0"/>
              <a:t> </a:t>
            </a:r>
            <a:r>
              <a:rPr lang="en-US" dirty="0" err="1"/>
              <a:t>kan</a:t>
            </a:r>
            <a:r>
              <a:rPr lang="en-US" dirty="0"/>
              <a:t> </a:t>
            </a:r>
            <a:r>
              <a:rPr lang="en-US" dirty="0" err="1"/>
              <a:t>ook</a:t>
            </a:r>
            <a:r>
              <a:rPr lang="en-US" dirty="0"/>
              <a:t> met “copy” </a:t>
            </a:r>
            <a:r>
              <a:rPr lang="en-US" dirty="0" err="1"/>
              <a:t>uit</a:t>
            </a:r>
            <a:r>
              <a:rPr lang="en-US" dirty="0"/>
              <a:t> module “copy”</a:t>
            </a:r>
          </a:p>
          <a:p>
            <a:pPr lvl="1"/>
            <a:r>
              <a:rPr lang="en-US" dirty="0" err="1"/>
              <a:t>Werkt</a:t>
            </a:r>
            <a:r>
              <a:rPr lang="en-US" dirty="0"/>
              <a:t> </a:t>
            </a:r>
            <a:r>
              <a:rPr lang="en-US" dirty="0" err="1"/>
              <a:t>ook</a:t>
            </a:r>
            <a:r>
              <a:rPr lang="en-US" dirty="0"/>
              <a:t> </a:t>
            </a:r>
            <a:r>
              <a:rPr lang="en-US" dirty="0" err="1"/>
              <a:t>voor</a:t>
            </a:r>
            <a:r>
              <a:rPr lang="en-US" dirty="0"/>
              <a:t> </a:t>
            </a:r>
            <a:r>
              <a:rPr lang="en-US" dirty="0" err="1"/>
              <a:t>andere</a:t>
            </a:r>
            <a:r>
              <a:rPr lang="en-US" dirty="0"/>
              <a:t> types</a:t>
            </a:r>
          </a:p>
          <a:p>
            <a:pPr lvl="1"/>
            <a:endParaRPr lang="en-US" dirty="0"/>
          </a:p>
          <a:p>
            <a:r>
              <a:rPr lang="en-US" dirty="0"/>
              <a:t>copy: shallow </a:t>
            </a:r>
            <a:r>
              <a:rPr lang="en-US" dirty="0" err="1"/>
              <a:t>kopij</a:t>
            </a:r>
            <a:endParaRPr lang="en-US" dirty="0"/>
          </a:p>
          <a:p>
            <a:r>
              <a:rPr lang="en-US" dirty="0" err="1"/>
              <a:t>deepcopy</a:t>
            </a:r>
            <a:r>
              <a:rPr lang="en-US" dirty="0"/>
              <a:t>: </a:t>
            </a:r>
            <a:r>
              <a:rPr lang="en-US" dirty="0" err="1"/>
              <a:t>diepe</a:t>
            </a:r>
            <a:r>
              <a:rPr lang="en-US" dirty="0"/>
              <a:t> </a:t>
            </a:r>
            <a:r>
              <a:rPr lang="en-US" dirty="0" err="1"/>
              <a:t>kopij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61766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Copy en </a:t>
            </a:r>
            <a:r>
              <a:rPr lang="nl-BE" dirty="0" err="1"/>
              <a:t>Deepcopy</a:t>
            </a:r>
            <a:endParaRPr lang="nl-BE" dirty="0"/>
          </a:p>
        </p:txBody>
      </p:sp>
      <p:sp>
        <p:nvSpPr>
          <p:cNvPr id="4" name="Rectangle 3"/>
          <p:cNvSpPr/>
          <p:nvPr/>
        </p:nvSpPr>
        <p:spPr>
          <a:xfrm>
            <a:off x="5446696" y="1390607"/>
            <a:ext cx="3437416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BE" sz="1350" dirty="0"/>
              <a:t>https://docs.python.org/3.3/library/copy.html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04" y="1905179"/>
            <a:ext cx="4600575" cy="40362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0637" y="5075544"/>
            <a:ext cx="4943475" cy="57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99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4AA0A5-1C5E-4925-96AC-1DA52656E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Verschillende</a:t>
            </a:r>
            <a:r>
              <a:rPr lang="en-US" dirty="0"/>
              <a:t> </a:t>
            </a:r>
            <a:r>
              <a:rPr lang="en-US" dirty="0" err="1"/>
              <a:t>vormen</a:t>
            </a:r>
            <a:r>
              <a:rPr lang="en-US" dirty="0"/>
              <a:t> van copy: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1282993-3520-496A-8AB7-A98400AC12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739" y="1393176"/>
            <a:ext cx="8460419" cy="533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5058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dirty="0"/>
              <a:t>Elementen verwijderen uit lijst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Verwijder i-de element uit lijst L: del(L[i])</a:t>
            </a:r>
          </a:p>
          <a:p>
            <a:r>
              <a:rPr lang="nl-BE" dirty="0"/>
              <a:t>Verwijder het eerste element met waarde “1”: L.remove(1)</a:t>
            </a:r>
          </a:p>
          <a:p>
            <a:pPr marL="0" indent="0">
              <a:buNone/>
            </a:pPr>
            <a:endParaRPr lang="nl-BE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024" y="3248573"/>
            <a:ext cx="3857625" cy="287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596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282" y="1778942"/>
            <a:ext cx="8703066" cy="4336476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0DE3B02F-E4D2-4C2C-A143-E19F12F55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nl-BE" dirty="0"/>
              <a:t>Oefening: Zeef van Eratosthenes</a:t>
            </a:r>
          </a:p>
        </p:txBody>
      </p:sp>
      <p:sp>
        <p:nvSpPr>
          <p:cNvPr id="6" name="Rounded Rectangular Callout 4">
            <a:extLst>
              <a:ext uri="{FF2B5EF4-FFF2-40B4-BE49-F238E27FC236}">
                <a16:creationId xmlns:a16="http://schemas.microsoft.com/office/drawing/2014/main" id="{767A1489-3A49-485D-ADFF-90A4E992C44B}"/>
              </a:ext>
            </a:extLst>
          </p:cNvPr>
          <p:cNvSpPr/>
          <p:nvPr/>
        </p:nvSpPr>
        <p:spPr>
          <a:xfrm>
            <a:off x="5917229" y="1450353"/>
            <a:ext cx="2807020" cy="1099900"/>
          </a:xfrm>
          <a:prstGeom prst="wedgeRoundRectCallout">
            <a:avLst>
              <a:gd name="adj1" fmla="val -131097"/>
              <a:gd name="adj2" fmla="val 56308"/>
              <a:gd name="adj3" fmla="val 16667"/>
            </a:avLst>
          </a:prstGeom>
          <a:solidFill>
            <a:schemeClr val="bg1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rgbClr val="FF0000"/>
                </a:solidFill>
              </a:rPr>
              <a:t>Maak een lijst door de lijst [‘Priem’] zoveel te herhalen als de waarde in laatste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0767106-08B2-4378-A126-9727D5C15EAC}"/>
              </a:ext>
            </a:extLst>
          </p:cNvPr>
          <p:cNvSpPr/>
          <p:nvPr/>
        </p:nvSpPr>
        <p:spPr>
          <a:xfrm>
            <a:off x="1091247" y="2466363"/>
            <a:ext cx="2683799" cy="29675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69581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Lijst van lijsten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We kunnen allerlei zaken in lijsten bewaren</a:t>
            </a:r>
          </a:p>
          <a:p>
            <a:pPr lvl="1"/>
            <a:r>
              <a:rPr lang="nl-BE" dirty="0"/>
              <a:t>Mix van types</a:t>
            </a:r>
          </a:p>
          <a:p>
            <a:pPr lvl="1"/>
            <a:r>
              <a:rPr lang="nl-BE" dirty="0"/>
              <a:t>Opnieuw een lijst</a:t>
            </a:r>
          </a:p>
          <a:p>
            <a:pPr lvl="1"/>
            <a:endParaRPr lang="nl-BE" dirty="0"/>
          </a:p>
          <a:p>
            <a:r>
              <a:rPr lang="nl-BE" dirty="0"/>
              <a:t>Manier om een matrix te bewaren:</a:t>
            </a:r>
          </a:p>
          <a:p>
            <a:pPr lvl="1"/>
            <a:r>
              <a:rPr lang="nl-BE" dirty="0"/>
              <a:t>Matrix = lijst van rijen</a:t>
            </a:r>
          </a:p>
          <a:p>
            <a:pPr lvl="1"/>
            <a:r>
              <a:rPr lang="nl-BE" dirty="0"/>
              <a:t>Rij in een matrix = lijst van getallen</a:t>
            </a:r>
          </a:p>
        </p:txBody>
      </p:sp>
    </p:spTree>
    <p:extLst>
      <p:ext uri="{BB962C8B-B14F-4D97-AF65-F5344CB8AC3E}">
        <p14:creationId xmlns:p14="http://schemas.microsoft.com/office/powerpoint/2010/main" val="570796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Matrices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064" y="2389306"/>
            <a:ext cx="6390371" cy="2782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8454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Matrices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003" y="2759575"/>
            <a:ext cx="5802511" cy="1478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5273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4A83A-2FAD-939D-5041-9E33EB6C1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Oefening: Transponeer matrix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FFED89-6380-B255-269F-647D17226D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Schrijf een functie die een matrix als input heeft en de getransponeerde matrix teruggeeft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7142852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Pas op: Lijsten en referenties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Er is echter 1 groot verschil tussen lijst en “gewone” variabelen:</a:t>
            </a:r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r>
              <a:rPr lang="nl-BE" dirty="0"/>
              <a:t>Links: b wordt </a:t>
            </a:r>
            <a:r>
              <a:rPr lang="nl-BE" i="1" dirty="0"/>
              <a:t>overschreven</a:t>
            </a:r>
            <a:r>
              <a:rPr lang="nl-BE" dirty="0"/>
              <a:t> (b=…)</a:t>
            </a:r>
          </a:p>
          <a:p>
            <a:r>
              <a:rPr lang="nl-BE" dirty="0"/>
              <a:t>Rechts: het </a:t>
            </a:r>
            <a:r>
              <a:rPr lang="nl-BE" i="1" dirty="0">
                <a:solidFill>
                  <a:srgbClr val="FF0000"/>
                </a:solidFill>
              </a:rPr>
              <a:t>object waar b naar verwijst</a:t>
            </a:r>
            <a:r>
              <a:rPr lang="nl-BE" dirty="0"/>
              <a:t>, wordt </a:t>
            </a:r>
            <a:r>
              <a:rPr lang="nl-BE" i="1" dirty="0"/>
              <a:t>aangepast</a:t>
            </a:r>
            <a:r>
              <a:rPr lang="nl-BE" dirty="0"/>
              <a:t> (b</a:t>
            </a:r>
            <a:r>
              <a:rPr lang="nl-BE" sz="2400" dirty="0"/>
              <a:t>[0]=…</a:t>
            </a:r>
            <a:r>
              <a:rPr lang="nl-BE" dirty="0"/>
              <a:t>)</a:t>
            </a:r>
          </a:p>
          <a:p>
            <a:pPr marL="0" indent="0">
              <a:buNone/>
            </a:pPr>
            <a:endParaRPr lang="nl-B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7241" y="2733147"/>
            <a:ext cx="1376958" cy="10447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6140" y="2733145"/>
            <a:ext cx="1382316" cy="1076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6526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AB7D48A5364440BA7F75079DA566EE" ma:contentTypeVersion="11" ma:contentTypeDescription="Een nieuw document maken." ma:contentTypeScope="" ma:versionID="c40899f2e0c87383176cfdb03b045d8a">
  <xsd:schema xmlns:xsd="http://www.w3.org/2001/XMLSchema" xmlns:xs="http://www.w3.org/2001/XMLSchema" xmlns:p="http://schemas.microsoft.com/office/2006/metadata/properties" xmlns:ns2="bbf76264-579c-4c83-88ff-d6da86131101" xmlns:ns3="f3656e2d-d63d-4e13-ab43-eb9d33494d65" targetNamespace="http://schemas.microsoft.com/office/2006/metadata/properties" ma:root="true" ma:fieldsID="aa57ea84752997f94e0f19ccdbe9cf69" ns2:_="" ns3:_="">
    <xsd:import namespace="bbf76264-579c-4c83-88ff-d6da86131101"/>
    <xsd:import namespace="f3656e2d-d63d-4e13-ab43-eb9d33494d6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f76264-579c-4c83-88ff-d6da861311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Afbeeldingtags" ma:readOnly="false" ma:fieldId="{5cf76f15-5ced-4ddc-b409-7134ff3c332f}" ma:taxonomyMulti="true" ma:sspId="f9fc2d29-e47d-4962-b2bb-d877dae4660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656e2d-d63d-4e13-ab43-eb9d33494d65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b8e2226e-56fb-4669-8cbe-3bbb53d11d84}" ma:internalName="TaxCatchAll" ma:showField="CatchAllData" ma:web="f3656e2d-d63d-4e13-ab43-eb9d33494d6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bf76264-579c-4c83-88ff-d6da86131101">
      <Terms xmlns="http://schemas.microsoft.com/office/infopath/2007/PartnerControls"/>
    </lcf76f155ced4ddcb4097134ff3c332f>
    <TaxCatchAll xmlns="f3656e2d-d63d-4e13-ab43-eb9d33494d65" xsi:nil="true"/>
  </documentManagement>
</p:properties>
</file>

<file path=customXml/itemProps1.xml><?xml version="1.0" encoding="utf-8"?>
<ds:datastoreItem xmlns:ds="http://schemas.openxmlformats.org/officeDocument/2006/customXml" ds:itemID="{3625C4D1-49D0-4FF7-8278-BC8557BEB16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bf76264-579c-4c83-88ff-d6da86131101"/>
    <ds:schemaRef ds:uri="f3656e2d-d63d-4e13-ab43-eb9d33494d6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0017210-CD1A-4868-AA9A-E0A0DBFEF5F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25B4BD8-9D05-444E-933B-8E2EC92DA81B}">
  <ds:schemaRefs>
    <ds:schemaRef ds:uri="http://schemas.microsoft.com/office/2006/metadata/properties"/>
    <ds:schemaRef ds:uri="http://schemas.microsoft.com/office/infopath/2007/PartnerControls"/>
    <ds:schemaRef ds:uri="bbf76264-579c-4c83-88ff-d6da86131101"/>
    <ds:schemaRef ds:uri="f3656e2d-d63d-4e13-ab43-eb9d33494d6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797</Words>
  <Application>Microsoft Office PowerPoint</Application>
  <PresentationFormat>On-screen Show (4:3)</PresentationFormat>
  <Paragraphs>178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Arial</vt:lpstr>
      <vt:lpstr>Calibri</vt:lpstr>
      <vt:lpstr>Calibri Light</vt:lpstr>
      <vt:lpstr>Office Theme</vt:lpstr>
      <vt:lpstr>Inleiding Programmeren</vt:lpstr>
      <vt:lpstr>Oefening: Zeef van Eratosthenes</vt:lpstr>
      <vt:lpstr>Oefening: Zeef van Eratosthenes</vt:lpstr>
      <vt:lpstr>Oefening: Zeef van Eratosthenes</vt:lpstr>
      <vt:lpstr>Lijst van lijsten</vt:lpstr>
      <vt:lpstr>Matrices</vt:lpstr>
      <vt:lpstr>Matrices</vt:lpstr>
      <vt:lpstr>Oefening: Transponeer matrix</vt:lpstr>
      <vt:lpstr>Pas op: Lijsten en referenties</vt:lpstr>
      <vt:lpstr>Python - objecten</vt:lpstr>
      <vt:lpstr>Python - objecten</vt:lpstr>
      <vt:lpstr>Python - objecten</vt:lpstr>
      <vt:lpstr>Python - objecten</vt:lpstr>
      <vt:lpstr>Python - objecten</vt:lpstr>
      <vt:lpstr>Python - objecten</vt:lpstr>
      <vt:lpstr>Python - objecten</vt:lpstr>
      <vt:lpstr>Python - objecten</vt:lpstr>
      <vt:lpstr>Python - objecten</vt:lpstr>
      <vt:lpstr>Dus: wat gebeurde er?</vt:lpstr>
      <vt:lpstr>Python - objecten</vt:lpstr>
      <vt:lpstr>Python - objecten</vt:lpstr>
      <vt:lpstr>Python - objecten</vt:lpstr>
      <vt:lpstr>Python - objecten</vt:lpstr>
      <vt:lpstr>Vlugge vraag</vt:lpstr>
      <vt:lpstr>Vlugge vraag</vt:lpstr>
      <vt:lpstr>Dit is erg verwarrend, dus let op!</vt:lpstr>
      <vt:lpstr>Dit is erg verwarrend, dus let op!</vt:lpstr>
      <vt:lpstr>Dit is erg verwarrend, dus let op!</vt:lpstr>
      <vt:lpstr>Oefening</vt:lpstr>
      <vt:lpstr>Copy en Deepcopy</vt:lpstr>
      <vt:lpstr>Copy en Deepcopy</vt:lpstr>
      <vt:lpstr>Verschillende vormen van copy:</vt:lpstr>
      <vt:lpstr>Elementen verwijderen uit lijst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Inleiding Programmeren</dc:title>
  <dc:creator>toon calders</dc:creator>
  <cp:lastModifiedBy>toon calders</cp:lastModifiedBy>
  <cp:revision>104</cp:revision>
  <dcterms:created xsi:type="dcterms:W3CDTF">2016-09-22T14:02:37Z</dcterms:created>
  <dcterms:modified xsi:type="dcterms:W3CDTF">2025-03-04T10:29:30Z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0x01010089AB7D48A5364440BA7F75079DA566EE</vt:lpwstr>
  </property>
  <property fmtid="{D5CDD505-2E9C-101B-9397-08002B2CF9AE}" pid="3" name="MediaServiceImageTags">
    <vt:lpwstr/>
  </property>
</Properties>
</file>