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7"/>
  </p:notesMasterIdLst>
  <p:sldIdLst>
    <p:sldId id="256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90" r:id="rId14"/>
    <p:sldId id="297" r:id="rId15"/>
    <p:sldId id="298" r:id="rId16"/>
    <p:sldId id="299" r:id="rId17"/>
    <p:sldId id="300" r:id="rId18"/>
    <p:sldId id="301" r:id="rId19"/>
    <p:sldId id="303" r:id="rId20"/>
    <p:sldId id="305" r:id="rId21"/>
    <p:sldId id="304" r:id="rId22"/>
    <p:sldId id="306" r:id="rId23"/>
    <p:sldId id="307" r:id="rId24"/>
    <p:sldId id="308" r:id="rId25"/>
    <p:sldId id="294" r:id="rId26"/>
    <p:sldId id="335" r:id="rId27"/>
    <p:sldId id="283" r:id="rId28"/>
    <p:sldId id="310" r:id="rId29"/>
    <p:sldId id="311" r:id="rId30"/>
    <p:sldId id="312" r:id="rId31"/>
    <p:sldId id="314" r:id="rId32"/>
    <p:sldId id="315" r:id="rId33"/>
    <p:sldId id="316" r:id="rId34"/>
    <p:sldId id="296" r:id="rId35"/>
    <p:sldId id="289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B546F1-12BF-495A-9124-FDB79333AD87}" v="4" dt="2023-03-20T16:10:56.8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42B546F1-12BF-495A-9124-FDB79333AD87}"/>
    <pc:docChg chg="custSel addSld delSld modSld sldOrd">
      <pc:chgData name="Toon Calders" userId="8cb5987f-24a7-4554-8d12-6611cca8efc6" providerId="ADAL" clId="{42B546F1-12BF-495A-9124-FDB79333AD87}" dt="2023-03-28T09:14:24.007" v="58" actId="47"/>
      <pc:docMkLst>
        <pc:docMk/>
      </pc:docMkLst>
      <pc:sldChg chg="modSp mod">
        <pc:chgData name="Toon Calders" userId="8cb5987f-24a7-4554-8d12-6611cca8efc6" providerId="ADAL" clId="{42B546F1-12BF-495A-9124-FDB79333AD87}" dt="2023-03-20T16:08:43.933" v="13" actId="20577"/>
        <pc:sldMkLst>
          <pc:docMk/>
          <pc:sldMk cId="70805391" sldId="256"/>
        </pc:sldMkLst>
        <pc:spChg chg="mod">
          <ac:chgData name="Toon Calders" userId="8cb5987f-24a7-4554-8d12-6611cca8efc6" providerId="ADAL" clId="{42B546F1-12BF-495A-9124-FDB79333AD87}" dt="2023-03-20T16:08:35.973" v="4" actId="20577"/>
          <ac:spMkLst>
            <pc:docMk/>
            <pc:sldMk cId="70805391" sldId="256"/>
            <ac:spMk id="2" creationId="{00000000-0000-0000-0000-000000000000}"/>
          </ac:spMkLst>
        </pc:spChg>
        <pc:spChg chg="mod">
          <ac:chgData name="Toon Calders" userId="8cb5987f-24a7-4554-8d12-6611cca8efc6" providerId="ADAL" clId="{42B546F1-12BF-495A-9124-FDB79333AD87}" dt="2023-03-20T16:08:43.933" v="13" actId="20577"/>
          <ac:spMkLst>
            <pc:docMk/>
            <pc:sldMk cId="70805391" sldId="256"/>
            <ac:spMk id="3" creationId="{00000000-0000-0000-0000-000000000000}"/>
          </ac:spMkLst>
        </pc:spChg>
      </pc:sldChg>
      <pc:sldChg chg="modSp mod">
        <pc:chgData name="Toon Calders" userId="8cb5987f-24a7-4554-8d12-6611cca8efc6" providerId="ADAL" clId="{42B546F1-12BF-495A-9124-FDB79333AD87}" dt="2023-03-21T07:43:51.954" v="54" actId="20577"/>
        <pc:sldMkLst>
          <pc:docMk/>
          <pc:sldMk cId="3412717484" sldId="257"/>
        </pc:sldMkLst>
        <pc:spChg chg="mod">
          <ac:chgData name="Toon Calders" userId="8cb5987f-24a7-4554-8d12-6611cca8efc6" providerId="ADAL" clId="{42B546F1-12BF-495A-9124-FDB79333AD87}" dt="2023-03-21T07:43:51.954" v="54" actId="20577"/>
          <ac:spMkLst>
            <pc:docMk/>
            <pc:sldMk cId="3412717484" sldId="257"/>
            <ac:spMk id="3" creationId="{00000000-0000-0000-0000-000000000000}"/>
          </ac:spMkLst>
        </pc:spChg>
      </pc:sldChg>
      <pc:sldChg chg="del">
        <pc:chgData name="Toon Calders" userId="8cb5987f-24a7-4554-8d12-6611cca8efc6" providerId="ADAL" clId="{42B546F1-12BF-495A-9124-FDB79333AD87}" dt="2023-03-20T16:08:54.915" v="14" actId="47"/>
        <pc:sldMkLst>
          <pc:docMk/>
          <pc:sldMk cId="211455946" sldId="295"/>
        </pc:sldMkLst>
      </pc:sldChg>
      <pc:sldChg chg="ord">
        <pc:chgData name="Toon Calders" userId="8cb5987f-24a7-4554-8d12-6611cca8efc6" providerId="ADAL" clId="{42B546F1-12BF-495A-9124-FDB79333AD87}" dt="2023-03-21T08:43:40.920" v="56"/>
        <pc:sldMkLst>
          <pc:docMk/>
          <pc:sldMk cId="1340272860" sldId="296"/>
        </pc:sldMkLst>
      </pc:sldChg>
      <pc:sldChg chg="del mod modShow">
        <pc:chgData name="Toon Calders" userId="8cb5987f-24a7-4554-8d12-6611cca8efc6" providerId="ADAL" clId="{42B546F1-12BF-495A-9124-FDB79333AD87}" dt="2023-03-28T09:14:24.007" v="58" actId="47"/>
        <pc:sldMkLst>
          <pc:docMk/>
          <pc:sldMk cId="1199421496" sldId="309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1676325082" sldId="310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4232225603" sldId="310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2899040757" sldId="311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3714716919" sldId="311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2781847196" sldId="312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4145318531" sldId="312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1645140626" sldId="314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2322025639" sldId="314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2228879217" sldId="315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4261721972" sldId="315"/>
        </pc:sldMkLst>
      </pc:sldChg>
      <pc:sldChg chg="add del">
        <pc:chgData name="Toon Calders" userId="8cb5987f-24a7-4554-8d12-6611cca8efc6" providerId="ADAL" clId="{42B546F1-12BF-495A-9124-FDB79333AD87}" dt="2023-03-20T16:09:51.879" v="15" actId="2696"/>
        <pc:sldMkLst>
          <pc:docMk/>
          <pc:sldMk cId="1308488402" sldId="316"/>
        </pc:sldMkLst>
      </pc:sldChg>
      <pc:sldChg chg="add">
        <pc:chgData name="Toon Calders" userId="8cb5987f-24a7-4554-8d12-6611cca8efc6" providerId="ADAL" clId="{42B546F1-12BF-495A-9124-FDB79333AD87}" dt="2023-03-20T16:09:59.298" v="16"/>
        <pc:sldMkLst>
          <pc:docMk/>
          <pc:sldMk cId="2581539168" sldId="316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2501286484" sldId="317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869356698" sldId="317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1533271671" sldId="318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044531102" sldId="318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2219236863" sldId="319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900883085" sldId="319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572463397" sldId="320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3844114188" sldId="320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234981548" sldId="321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3387533566" sldId="321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2823468147" sldId="322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161541083" sldId="322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1245379067" sldId="323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4093660916" sldId="323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867888002" sldId="324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1056361102" sldId="324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1749676628" sldId="325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500518991" sldId="325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331663348" sldId="326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4204776113" sldId="326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1760135045" sldId="327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2241546554" sldId="327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1697822695" sldId="328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535569512" sldId="328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3631809506" sldId="329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4002290913" sldId="329"/>
        </pc:sldMkLst>
      </pc:sldChg>
      <pc:sldChg chg="add del">
        <pc:chgData name="Toon Calders" userId="8cb5987f-24a7-4554-8d12-6611cca8efc6" providerId="ADAL" clId="{42B546F1-12BF-495A-9124-FDB79333AD87}" dt="2023-03-20T16:10:33.522" v="17" actId="2696"/>
        <pc:sldMkLst>
          <pc:docMk/>
          <pc:sldMk cId="2495004644" sldId="330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814638667" sldId="330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485359495" sldId="331"/>
        </pc:sldMkLst>
      </pc:sldChg>
      <pc:sldChg chg="add del">
        <pc:chgData name="Toon Calders" userId="8cb5987f-24a7-4554-8d12-6611cca8efc6" providerId="ADAL" clId="{42B546F1-12BF-495A-9124-FDB79333AD87}" dt="2023-03-20T16:10:52.677" v="19" actId="2696"/>
        <pc:sldMkLst>
          <pc:docMk/>
          <pc:sldMk cId="2584105985" sldId="331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830947759" sldId="332"/>
        </pc:sldMkLst>
      </pc:sldChg>
      <pc:sldChg chg="add del">
        <pc:chgData name="Toon Calders" userId="8cb5987f-24a7-4554-8d12-6611cca8efc6" providerId="ADAL" clId="{42B546F1-12BF-495A-9124-FDB79333AD87}" dt="2023-03-20T16:10:52.677" v="19" actId="2696"/>
        <pc:sldMkLst>
          <pc:docMk/>
          <pc:sldMk cId="3724657514" sldId="332"/>
        </pc:sldMkLst>
      </pc:sldChg>
      <pc:sldChg chg="add del">
        <pc:chgData name="Toon Calders" userId="8cb5987f-24a7-4554-8d12-6611cca8efc6" providerId="ADAL" clId="{42B546F1-12BF-495A-9124-FDB79333AD87}" dt="2023-03-20T16:10:52.677" v="19" actId="2696"/>
        <pc:sldMkLst>
          <pc:docMk/>
          <pc:sldMk cId="2196421815" sldId="333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3206008504" sldId="333"/>
        </pc:sldMkLst>
      </pc:sldChg>
      <pc:sldChg chg="add del">
        <pc:chgData name="Toon Calders" userId="8cb5987f-24a7-4554-8d12-6611cca8efc6" providerId="ADAL" clId="{42B546F1-12BF-495A-9124-FDB79333AD87}" dt="2023-03-20T16:10:52.677" v="19" actId="2696"/>
        <pc:sldMkLst>
          <pc:docMk/>
          <pc:sldMk cId="361818364" sldId="334"/>
        </pc:sldMkLst>
      </pc:sldChg>
      <pc:sldChg chg="add del">
        <pc:chgData name="Toon Calders" userId="8cb5987f-24a7-4554-8d12-6611cca8efc6" providerId="ADAL" clId="{42B546F1-12BF-495A-9124-FDB79333AD87}" dt="2023-03-28T09:14:24.007" v="58" actId="47"/>
        <pc:sldMkLst>
          <pc:docMk/>
          <pc:sldMk cId="2094098883" sldId="334"/>
        </pc:sldMkLst>
      </pc:sldChg>
      <pc:sldChg chg="modSp new mod">
        <pc:chgData name="Toon Calders" userId="8cb5987f-24a7-4554-8d12-6611cca8efc6" providerId="ADAL" clId="{42B546F1-12BF-495A-9124-FDB79333AD87}" dt="2023-03-20T16:13:56.831" v="52" actId="313"/>
        <pc:sldMkLst>
          <pc:docMk/>
          <pc:sldMk cId="2866893998" sldId="335"/>
        </pc:sldMkLst>
        <pc:spChg chg="mod">
          <ac:chgData name="Toon Calders" userId="8cb5987f-24a7-4554-8d12-6611cca8efc6" providerId="ADAL" clId="{42B546F1-12BF-495A-9124-FDB79333AD87}" dt="2023-03-20T16:13:48.704" v="35" actId="20577"/>
          <ac:spMkLst>
            <pc:docMk/>
            <pc:sldMk cId="2866893998" sldId="335"/>
            <ac:spMk id="2" creationId="{96E73BF3-F20F-3B10-2426-C2B38AC16822}"/>
          </ac:spMkLst>
        </pc:spChg>
        <pc:spChg chg="mod">
          <ac:chgData name="Toon Calders" userId="8cb5987f-24a7-4554-8d12-6611cca8efc6" providerId="ADAL" clId="{42B546F1-12BF-495A-9124-FDB79333AD87}" dt="2023-03-20T16:13:56.831" v="52" actId="313"/>
          <ac:spMkLst>
            <pc:docMk/>
            <pc:sldMk cId="2866893998" sldId="335"/>
            <ac:spMk id="3" creationId="{1AAA3AFF-597E-60CF-45E2-E0178CDC7E9C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13:38:25.2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14386 10864 8 0,'0'-2'4'0,"5"-3"-3"16,0 5 5-16,1 3-6 15,2-6 0-15,2 6 0 16,-1-3 0-16,1 0 0 16,1 0 0-16,-1 0 1 15,1 0 0-15,-1-3 1 16,4 0 0-16,-1 6 0 16,3-3 1-16,2 3 0 15,6 1 0-15,5 1-1 0,0-3 1 16,3-2-1-16,8 0 0 15,8 0-1-15,4 0 0 16,7 2-1-16,1-2 1 16,-2 0-1-16,9-2 1 15,4 0 0-15,9 0 0 16,-1-5 0-16,0-1 0 16,6-6 0-16,2-5 1 15,9-6-1-15,-6-4 0 0,2-4 0 16,1-7 1-16,7-2-1 15,-7-5 1-15,0-5-1 16,-3-4 1-16,2-10-1 16,-2 0 0-16,-8-7-1 15,-3-7 1-15,3-5-1 16,-3-6 0-16,-1-10 0 16,0-3 1-16,-9-8-1 15,0-2 1-15,-5-3-1 16,-6 6 1-16,-5-4-1 15,-6 0 1-15,-2-3-1 16,-5 1 1-16,-2-3 0 16,1 0 0-16,-5-5-1 15,-2-2 0-15,0 2 0 16,-1-6 1-16,-1 1-1 16,1 3 0-16,4 1 0 15,-3-2 0-15,-1-3 0 0,-1 9 0 16,4-10 0-16,3 5 0 15,5-8 0-15,-5-10 0 16,8-1-1-16,8-10 1 16,5-6-1-16,8 5 1 15,9-3-1-15,-12 0 1 16,6 10 0-16,3-1 0 16,-1 5-1-16,8 7 1 15,-2-9 0-15,8 7 0 0,2 2 0 16,3-5 0-16,3 6-1 15,-3 13 1-15,0 5-1 16,-3 3 1-16,3 11-1 16,-14 16 1-16,-2 6 0 15,1 11 0-15,-1 10 0 16,-1 6 0-16,2 1 0 16,-6 8 1-16,-3 4-1 15,3 7 0-15,2 4 0 16,-10 2 0-16,-1 8 0 15,-4 6 0-15,-3 3-1 16,-11 4 1-16,-2 6 0 16,0 1 0-16,-6 1 0 15,1 4 0-15,-1-2-1 16,-2 3 1-16,0 9 0 16,-6 1 1-16,-2 7-1 0,-6 3 0 15,-2 5 0-15,-6 8 0 31,-1 24 0-31,-1-1 0 16,-1 5 0-16,2-8 0 16,-4-1 0-16,0-7 0 15,3 2 0-15,0-10 1 16,0-2-1-16,0-3 1 16,2 0-1-16,1-4 0 15,2-5 0-15,6 0 0 16,-3 2-1-16,-1-2 1 0,-1-1-2 15,-1 2 0-15,0-6-2 16,1-3 0-16,-4 1-3 16,3-5 1-16,0-5-1 15,-2-6 0-15,-1-3 0 16,-1-7 0-16</inkml:trace>
  <inkml:trace contextRef="#ctx0" brushRef="#br0" timeOffset="931.12">20469 4250 17 0,'-5'-4'8'0,"12"-4"-10"0,-7 8 18 16,6-4-16-16,-1-1 1 15,0 3-1-15,3 0 0 16,3-1-1-16,2 3 1 16,0 3 0-16,3 1 1 15,3 3-1-15,-1 5 0 16,1 2 1-16,-1-2 0 15,1 6 0-15,0 6 1 0,-4 2 0 16,1 0 0-16,0-3 0 16,3 1 0-16,2 0-1 15,0-1 0-15,3 1 0 16,2-5 0-16,-4-1-1 16,-4-3 1-16,0-6-1 15,3-7 0-15,0-7 0 16,1-4 0-16,-1-7 0 15,0-13 1-15,3-10 0 16,-3-6 1-16,0-3 0 16,0 6 0-16,-2-3 0 15,-6 1 0-15,0 1 0 16,-2 6 0-16,-3 6-2 16,0 8 1-16,-3 4-3 15,1 7 0-15,-1 10-5 16,2 9 1-16,-1 0-3 15,-14-5 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13:38:36.9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13032 10972 6 0,'8'2'3'0,"2"-2"-1"0,-5 0 4 16,1 0-6-16,2 2 0 15,0 3 1-15,3 0 0 16,1-1-2-16,-1 3 1 16,0 1 1-16,5-2 1 15,2 1 0-15,4 1 0 16,4-4 1-16,3 1 0 16,3-2-1-16,4-1 1 15,7-2-1-15,2-2 1 0,-3-1-2 16,3 3 1-16,5 0-2 15,6 3 1-15,-1-1-1 16,9 0 1-16,-3 0-1 16,-3 3 1-16,3-3-1 15,5 1 0-15,0 4 0 16,6 0 0-16,-6 2 0 16,-5-2 0-16,0 3 0 15,-1-1 1-15,1 1 0 16,6 2 0-16,-4-3 0 15,-2 0 0-15,-3-2 0 16,3 3 0-16,-3-5 0 16,0-1 0-16,9-4-1 15,-4 2 1-15,-5-2-1 16,-2-2 1-16,-1-7 0 16,-1-3 0-16,1 0 0 15,-5-5 1-15,1 1 0 16,-4-5 0-16,3-7 0 0,-2-3 0 15,-1-9-2-15,4-12 1 16,2 0-1-16,-6-6 1 16,1-6-1-16,2 1 1 15,1-5-1-15,-4-5 0 16,-4-5 0-16,2 3 1 16,-3-1-1-16,3-5 1 15,-3-6-1-15,-2-3 0 0,-3 0 0 16,0-1 1-16,0-3-1 15,0-5 1-15,-3-2-1 16,1 2 1-16,-6-7-1 16,0 3 1-16,0-3-1 15,3-4 0-15,2-15 0 16,0 2 0-16,1 1 0 16,0-5 0-16,4-2 0 15,1 4 0-15,0-2 0 16,-6-9 1-16,3 4-2 15,-2-6 1-15,1-1-1 16,4 2 1-16,3 1-1 16,-1-3 1-16,6 2-1 15,-1-4 1-15,3-2-1 16,1 4 1-16,2-2 0 16,2 2 0-16,1 2 0 15,5 11 0-15,5-6-1 16,-3 7 1-16,9-6 0 15,4-3 0-15,4 9 0 0,4-2 0 16,-4 0 0-16,5 5 0 16,-4 14-1-16,9-6 1 15,-2 2 0-15,2 4 0 16,-1 9 0-16,4 4 0 16,3 11-1-16,-6-6 1 15,2 3 0-15,-2 8 0 16,3 11 0-16,-11 2 0 0,-3 4-1 15,-5 8 1-15,-5 10 0 16,-3 1 0-16,-8 13-1 16,-5 6 1-16,-2 5-1 15,-6 5 1-15,-9 7 0 16,-1 5 0-16,-4 4-1 16,-1 7 1-16,-3 8 0 15,-9 2 0-15,-3 2 0 16,-1 9 0-16,-6 9 0 15,-3 5 1-15,-5 8-1 16,-3 4 1-16,-2-1-1 16,0 3 1-16,2-2-2 15,1 4 1-15,2 0 0 16,0-6 1-16,0-2-1 16,0 0 0-16,0-5 0 15,0-5 0-15,0-1 0 16,2-6 0-16,-2-2-2 15,6-5 0-15,-1-4-3 0,0-6 1 16,3-1-4-16,0-10 1 16,-3-3-1-16,1-2 0 15,-6-2 1-15,0 0 0 16</inkml:trace>
  <inkml:trace contextRef="#ctx0" brushRef="#br0" timeOffset="451.47">19422 4656 11 0,'-8'-9'5'0,"8"0"-2"16,0 9 12-16,2-3-15 16,-2 3 1-16,6-2 0 15,-1 4 0-15,3 3-1 16,0-1 0-16,3 11 1 15,-4-3 1-15,12 16-1 0,2 7 1 16,5 3 0-16,7-5 0 16,3-5-1-16,-1-7 0 15,2-12 0-15,5-4 0 16,9-10 0-16,-4-11 0 16,-2-5-1-16,3-5 1 15,-3-2-1-15,0 4 0 16,-5 1-5-16,-4-1 0 15,1 3-2-15,-10-7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23T13:38:36.9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13032 10972 6 0,'8'2'3'0,"2"-2"-1"0,-5 0 4 16,1 0-6-16,2 2 0 15,0 3 1-15,3 0 0 16,1-1-2-16,-1 3 1 16,0 1 1-16,5-2 1 15,2 1 0-15,4 1 0 16,4-4 1-16,3 1 0 16,3-2-1-16,4-1 1 15,7-2-1-15,2-2 1 0,-3-1-2 16,3 3 1-16,5 0-2 15,6 3 1-15,-1-1-1 16,9 0 1-16,-3 0-1 16,-3 3 1-16,3-3-1 15,5 1 0-15,0 4 0 16,6 0 0-16,-6 2 0 16,-5-2 0-16,0 3 0 15,-1-1 1-15,1 1 0 16,6 2 0-16,-4-3 0 15,-2 0 0-15,-3-2 0 16,3 3 0-16,-3-5 0 16,0-1 0-16,9-4-1 15,-4 2 1-15,-5-2-1 16,-2-2 1-16,-1-7 0 16,-1-3 0-16,1 0 0 15,-5-5 1-15,1 1 0 16,-4-5 0-16,3-7 0 0,-2-3 0 15,-1-9-2-15,4-12 1 16,2 0-1-16,-6-6 1 16,1-6-1-16,2 1 1 15,1-5-1-15,-4-5 0 16,-4-5 0-16,2 3 1 16,-3-1-1-16,3-5 1 15,-3-6-1-15,-2-3 0 0,-3 0 0 16,0-1 1-16,0-3-1 15,0-5 1-15,-3-2-1 16,1 2 1-16,-6-7-1 16,0 3 1-16,0-3-1 15,3-4 0-15,2-15 0 16,0 2 0-16,1 1 0 16,0-5 0-16,4-2 0 15,1 4 0-15,0-2 0 16,-6-9 1-16,3 4-2 15,-2-6 1-15,1-1-1 16,4 2 1-16,3 1-1 16,-1-3 1-16,6 2-1 15,-1-4 1-15,3-2-1 16,1 4 1-16,2-2 0 16,2 2 0-16,1 2 0 15,5 11 0-15,5-6-1 16,-3 7 1-16,9-6 0 15,4-3 0-15,4 9 0 0,4-2 0 16,-4 0 0-16,5 5 0 16,-4 14-1-16,9-6 1 15,-2 2 0-15,2 4 0 16,-1 9 0-16,4 4 0 16,3 11-1-16,-6-6 1 15,2 3 0-15,-2 8 0 16,3 11 0-16,-11 2 0 0,-3 4-1 15,-5 8 1-15,-5 10 0 16,-3 1 0-16,-8 13-1 16,-5 6 1-16,-2 5-1 15,-6 5 1-15,-9 7 0 16,-1 5 0-16,-4 4-1 16,-1 7 1-16,-3 8 0 15,-9 2 0-15,-3 2 0 16,-1 9 0-16,-6 9 0 15,-3 5 1-15,-5 8-1 16,-3 4 1-16,-2-1-1 16,0 3 1-16,2-2-2 15,1 4 1-15,2 0 0 16,0-6 1-16,0-2-1 16,0 0 0-16,0-5 0 15,0-5 0-15,0-1 0 16,2-6 0-16,-2-2-2 15,6-5 0-15,-1-4-3 0,0-6 1 16,3-1-4-16,0-10 1 16,-3-3-1-16,1-2 0 15,-6-2 1-15,0 0 0 16</inkml:trace>
  <inkml:trace contextRef="#ctx0" brushRef="#br0" timeOffset="451.47">19422 4656 11 0,'-8'-9'5'0,"8"0"-2"16,0 9 12-16,2-3-15 16,-2 3 1-16,6-2 0 15,-1 4 0-15,3 3-1 16,0-1 0-16,3 11 1 15,-4-3 1-15,12 16-1 0,2 7 1 16,5 3 0-16,7-5 0 16,3-5-1-16,-1-7 0 15,2-12 0-15,5-4 0 16,9-10 0-16,-4-11 0 16,-2-5-1-16,3-5 1 15,-3-2-1-15,0 4 0 16,-5 1-5-16,-4-1 0 15,1 3-2-15,-10-7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78BFC-CA61-4AE8-B4F8-93F47F8DB505}" type="datetimeFigureOut">
              <a:rPr lang="en-GB" smtClean="0"/>
              <a:t>28/03/2023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223E-78C4-4709-A902-495F524F02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91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0FC18F-46BA-475A-88B6-AAA083F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1" y="9183"/>
            <a:ext cx="4565748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4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7046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8281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2080" y="6346190"/>
            <a:ext cx="401320" cy="365125"/>
          </a:xfrm>
        </p:spPr>
        <p:txBody>
          <a:bodyPr/>
          <a:lstStyle/>
          <a:p>
            <a:fld id="{41A24C6A-03AA-4249-9D4B-23D8840C23E8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E5CD46-99A7-40E2-A563-1307936807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159560"/>
            <a:ext cx="2286000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1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2018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5389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8342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0329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3284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423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4643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892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on.calders@uantwerpen.b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ythontutor.com/visualize.html#code=class%20student%3A%0A%20%20%20%20def%20setValues%28self,ID,naam,adres,vakken%29%3A%0A%20%20%20%20%20%20%20%20self.ID%3DID%0A%20%20%20%20%20%20%20%20self.naam%3Dnaam%0A%20%20%20%20%20%20%20%20self.adres%3Dadres%0A%20%20%20%20%20%20%20%20self.vakken%3Dvakken%0A%0A%20%20%20%20def%20getID%28self%29%3A%0A%20%20%20%20%20%20%20%20return%20self.ID%0A%0A%20%20%20%20def%20getNaam%28self%29%3A%0A%20%20%20%20%20%20%20%20return%20self.naam%0A%0A%20%20%20%20def%20getAdres%28self%29%3A%0A%20%20%20%20%20%20%20%20return%20self.adres%0A%0A%20%20%20%20def%20getVakken%28self%29%3A%0A%20%20%20%20%20%20%20%20return%20self.vakken%0A%0As1%3Dstudent%28%29%0As2%3Dstudent%28%29%0AL%3Dlist%28%29%0Afor%20i%20in%20range%285%29%3A%0A%20%20%20%20L.append%28student%28%29%29%0A%0AL%5B3%5D.setValues%281001,%22Peter%20Pan%22,%22Neverland%22,%5B%5D%29%0A%0A&amp;cumulative=false&amp;curInstr=17&amp;heapPrimitives=false&amp;mode=display&amp;origin=opt-frontend.js&amp;py=3&amp;rawInputLstJSON=%5B%5D&amp;textReferences=false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customXml" Target="../ink/ink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customXml" Target="../ink/ink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Inleiding tot Programmeren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199322"/>
          </a:xfrm>
        </p:spPr>
        <p:txBody>
          <a:bodyPr>
            <a:normAutofit/>
          </a:bodyPr>
          <a:lstStyle/>
          <a:p>
            <a:r>
              <a:rPr lang="nl-BE" dirty="0"/>
              <a:t>Toon Calders</a:t>
            </a:r>
          </a:p>
          <a:p>
            <a:r>
              <a:rPr lang="nl-BE" dirty="0">
                <a:hlinkClick r:id="rId2"/>
              </a:rPr>
              <a:t>toon.calders@uantwerpen.be</a:t>
            </a:r>
            <a:endParaRPr lang="nl-BE" dirty="0"/>
          </a:p>
          <a:p>
            <a:endParaRPr lang="nl-BE" dirty="0"/>
          </a:p>
          <a:p>
            <a:r>
              <a:rPr lang="nl-BE" sz="3500" dirty="0"/>
              <a:t>Les 6: Klassen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Motiverend voorbeeld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CC6988-2616-44D0-BB9B-086CA97E24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Stel</a:t>
            </a:r>
            <a:r>
              <a:rPr lang="en-US" dirty="0"/>
              <a:t> we </a:t>
            </a:r>
            <a:r>
              <a:rPr lang="en-US" dirty="0" err="1"/>
              <a:t>willen</a:t>
            </a:r>
            <a:r>
              <a:rPr lang="en-US" dirty="0"/>
              <a:t> </a:t>
            </a:r>
            <a:r>
              <a:rPr lang="en-US" dirty="0" err="1"/>
              <a:t>studenten</a:t>
            </a:r>
            <a:r>
              <a:rPr lang="en-US" dirty="0"/>
              <a:t> </a:t>
            </a:r>
            <a:r>
              <a:rPr lang="en-US" dirty="0" err="1"/>
              <a:t>opslaan</a:t>
            </a:r>
            <a:r>
              <a:rPr lang="en-US" dirty="0"/>
              <a:t> in </a:t>
            </a:r>
            <a:r>
              <a:rPr lang="en-US" dirty="0" err="1"/>
              <a:t>ons</a:t>
            </a:r>
            <a:r>
              <a:rPr lang="en-US" dirty="0"/>
              <a:t> </a:t>
            </a:r>
            <a:r>
              <a:rPr lang="en-US" dirty="0" err="1"/>
              <a:t>programma</a:t>
            </a:r>
            <a:r>
              <a:rPr lang="en-US" dirty="0"/>
              <a:t> en </a:t>
            </a:r>
            <a:r>
              <a:rPr lang="en-US" dirty="0" err="1"/>
              <a:t>gebruiken</a:t>
            </a:r>
            <a:r>
              <a:rPr lang="en-US" dirty="0"/>
              <a:t> </a:t>
            </a:r>
            <a:r>
              <a:rPr lang="en-US" dirty="0" err="1"/>
              <a:t>hiervoor</a:t>
            </a:r>
            <a:r>
              <a:rPr lang="en-US" dirty="0"/>
              <a:t> een </a:t>
            </a:r>
            <a:r>
              <a:rPr lang="en-US" dirty="0" err="1"/>
              <a:t>samengesteld</a:t>
            </a:r>
            <a:r>
              <a:rPr lang="en-US" dirty="0"/>
              <a:t> datatype: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10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121476D-3DEB-40B8-B85D-0A932262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249" y="3940631"/>
            <a:ext cx="9898602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student1=[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20201234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"Joske"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"Vermeulen"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"Tramezantlei 122"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Schoten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[(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Inleiding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programmeren"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),(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Gegevensabstractie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en datastructuren"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13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)]]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56F51A4E-464E-4294-93D2-74EE04D886E1}"/>
              </a:ext>
            </a:extLst>
          </p:cNvPr>
          <p:cNvSpPr/>
          <p:nvPr/>
        </p:nvSpPr>
        <p:spPr>
          <a:xfrm>
            <a:off x="1633494" y="3187083"/>
            <a:ext cx="674703" cy="479395"/>
          </a:xfrm>
          <a:prstGeom prst="wedgeRoundRectCallout">
            <a:avLst>
              <a:gd name="adj1" fmla="val 172588"/>
              <a:gd name="adj2" fmla="val 11805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ID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18A13238-D2E1-4276-B462-3F25F0CD4D28}"/>
              </a:ext>
            </a:extLst>
          </p:cNvPr>
          <p:cNvSpPr/>
          <p:nvPr/>
        </p:nvSpPr>
        <p:spPr>
          <a:xfrm>
            <a:off x="2700294" y="3188562"/>
            <a:ext cx="1205883" cy="479395"/>
          </a:xfrm>
          <a:prstGeom prst="wedgeRoundRectCallout">
            <a:avLst>
              <a:gd name="adj1" fmla="val 93641"/>
              <a:gd name="adj2" fmla="val 11990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voornaam</a:t>
            </a:r>
            <a:endParaRPr lang="en-US" dirty="0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E87A664-480F-4BA8-AAC3-90FB08D92255}"/>
              </a:ext>
            </a:extLst>
          </p:cNvPr>
          <p:cNvSpPr/>
          <p:nvPr/>
        </p:nvSpPr>
        <p:spPr>
          <a:xfrm>
            <a:off x="4273121" y="3190041"/>
            <a:ext cx="1452978" cy="479395"/>
          </a:xfrm>
          <a:prstGeom prst="wedgeRoundRectCallout">
            <a:avLst>
              <a:gd name="adj1" fmla="val 55148"/>
              <a:gd name="adj2" fmla="val 12361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achternaam</a:t>
            </a:r>
            <a:endParaRPr lang="en-US" dirty="0"/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267F6011-0240-422B-B25D-BB43308FAC82}"/>
              </a:ext>
            </a:extLst>
          </p:cNvPr>
          <p:cNvSpPr/>
          <p:nvPr/>
        </p:nvSpPr>
        <p:spPr>
          <a:xfrm>
            <a:off x="6005746" y="3200399"/>
            <a:ext cx="1452978" cy="479395"/>
          </a:xfrm>
          <a:prstGeom prst="wedgeRoundRectCallout">
            <a:avLst>
              <a:gd name="adj1" fmla="val 55148"/>
              <a:gd name="adj2" fmla="val 12361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Straat</a:t>
            </a:r>
            <a:r>
              <a:rPr lang="en-US" dirty="0"/>
              <a:t> en </a:t>
            </a:r>
            <a:r>
              <a:rPr lang="en-US" dirty="0" err="1"/>
              <a:t>nummer</a:t>
            </a:r>
            <a:endParaRPr lang="en-US" dirty="0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E15CBA17-3124-4E4B-B7B7-7C92736B8DB7}"/>
              </a:ext>
            </a:extLst>
          </p:cNvPr>
          <p:cNvSpPr/>
          <p:nvPr/>
        </p:nvSpPr>
        <p:spPr>
          <a:xfrm>
            <a:off x="7702860" y="3201879"/>
            <a:ext cx="1452978" cy="479395"/>
          </a:xfrm>
          <a:prstGeom prst="wedgeRoundRectCallout">
            <a:avLst>
              <a:gd name="adj1" fmla="val 30097"/>
              <a:gd name="adj2" fmla="val 11990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Gemeente</a:t>
            </a:r>
            <a:endParaRPr lang="en-US" dirty="0"/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BA9FB3A7-97FB-47FE-BE9B-8AE48C424F77}"/>
              </a:ext>
            </a:extLst>
          </p:cNvPr>
          <p:cNvSpPr/>
          <p:nvPr/>
        </p:nvSpPr>
        <p:spPr>
          <a:xfrm>
            <a:off x="1670484" y="5115017"/>
            <a:ext cx="1081596" cy="479395"/>
          </a:xfrm>
          <a:prstGeom prst="wedgeRoundRectCallout">
            <a:avLst>
              <a:gd name="adj1" fmla="val 11968"/>
              <a:gd name="adj2" fmla="val -1578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Lijst</a:t>
            </a:r>
            <a:r>
              <a:rPr lang="en-US" dirty="0"/>
              <a:t> met </a:t>
            </a:r>
            <a:r>
              <a:rPr lang="en-US" dirty="0" err="1"/>
              <a:t>vakken</a:t>
            </a:r>
            <a:endParaRPr lang="en-US" dirty="0"/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E5BFD70B-9CE3-49B0-AA26-0697958D7952}"/>
              </a:ext>
            </a:extLst>
          </p:cNvPr>
          <p:cNvSpPr/>
          <p:nvPr/>
        </p:nvSpPr>
        <p:spPr>
          <a:xfrm>
            <a:off x="3278822" y="5134252"/>
            <a:ext cx="1081596" cy="479395"/>
          </a:xfrm>
          <a:prstGeom prst="wedgeRoundRectCallout">
            <a:avLst>
              <a:gd name="adj1" fmla="val 11968"/>
              <a:gd name="adj2" fmla="val -1578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vaknaam</a:t>
            </a:r>
            <a:endParaRPr lang="en-US" dirty="0"/>
          </a:p>
        </p:txBody>
      </p: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3CE7EDF8-C56C-443B-9BE3-8067A57263E7}"/>
              </a:ext>
            </a:extLst>
          </p:cNvPr>
          <p:cNvSpPr/>
          <p:nvPr/>
        </p:nvSpPr>
        <p:spPr>
          <a:xfrm>
            <a:off x="4967059" y="5126854"/>
            <a:ext cx="1081596" cy="479395"/>
          </a:xfrm>
          <a:prstGeom prst="wedgeRoundRectCallout">
            <a:avLst>
              <a:gd name="adj1" fmla="val -7731"/>
              <a:gd name="adj2" fmla="val -1560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resultaat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669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5B43A-D1E4-4D64-BFEF-9FABAF6D7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Motiverend voorbeeld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74A30-9C77-454C-B5DD-60453BD54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functies</a:t>
            </a:r>
            <a:r>
              <a:rPr lang="en-US" dirty="0"/>
              <a:t> om </a:t>
            </a:r>
            <a:r>
              <a:rPr lang="en-US" dirty="0" err="1"/>
              <a:t>b.v.b</a:t>
            </a:r>
            <a:r>
              <a:rPr lang="en-US" dirty="0"/>
              <a:t>. een </a:t>
            </a:r>
            <a:r>
              <a:rPr lang="en-US" dirty="0" err="1"/>
              <a:t>puntenlijst</a:t>
            </a:r>
            <a:r>
              <a:rPr lang="en-US" dirty="0"/>
              <a:t> </a:t>
            </a:r>
            <a:r>
              <a:rPr lang="en-US" dirty="0" err="1"/>
              <a:t>af</a:t>
            </a:r>
            <a:r>
              <a:rPr lang="en-US" dirty="0"/>
              <a:t> te </a:t>
            </a:r>
            <a:r>
              <a:rPr lang="en-US" dirty="0" err="1"/>
              <a:t>drukken</a:t>
            </a:r>
            <a:r>
              <a:rPr lang="en-US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EA372-1605-4F18-B701-5EBE4C565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11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FECDC22-458A-45FD-85A1-87F542ECA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6654" y="2674066"/>
            <a:ext cx="7146525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printPuntenLijst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Punten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van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+s[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".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+s[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 ("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+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str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])+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")"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vak,punt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s[-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7A6"/>
                </a:solidFill>
                <a:effectLst/>
                <a:latin typeface="JetBrains Mono"/>
              </a:rPr>
              <a:t>\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37A6"/>
                </a:solidFill>
                <a:effectLst/>
                <a:latin typeface="JetBrains Mono"/>
              </a:rPr>
              <a:t>t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,punt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0CE398-420C-40D3-91AB-8DA52273A483}"/>
              </a:ext>
            </a:extLst>
          </p:cNvPr>
          <p:cNvSpPr txBox="1"/>
          <p:nvPr/>
        </p:nvSpPr>
        <p:spPr>
          <a:xfrm>
            <a:off x="1777753" y="4540902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Punten</a:t>
            </a:r>
            <a:r>
              <a:rPr lang="en-US" dirty="0"/>
              <a:t> van J. Vermeulen (20201234)</a:t>
            </a:r>
          </a:p>
          <a:p>
            <a:r>
              <a:rPr lang="en-US" dirty="0" err="1"/>
              <a:t>Inleiding</a:t>
            </a:r>
            <a:r>
              <a:rPr lang="en-US" dirty="0"/>
              <a:t> </a:t>
            </a:r>
            <a:r>
              <a:rPr lang="en-US" dirty="0" err="1"/>
              <a:t>programmeren</a:t>
            </a:r>
            <a:r>
              <a:rPr lang="en-US" dirty="0"/>
              <a:t> 	 11</a:t>
            </a:r>
          </a:p>
          <a:p>
            <a:r>
              <a:rPr lang="en-US" dirty="0" err="1"/>
              <a:t>Gegevensabstractie</a:t>
            </a:r>
            <a:r>
              <a:rPr lang="en-US" dirty="0"/>
              <a:t> en </a:t>
            </a:r>
            <a:r>
              <a:rPr lang="en-US" dirty="0" err="1"/>
              <a:t>datastructuren</a:t>
            </a:r>
            <a:r>
              <a:rPr lang="en-US" dirty="0"/>
              <a:t> 	 13</a:t>
            </a:r>
          </a:p>
        </p:txBody>
      </p:sp>
    </p:spTree>
    <p:extLst>
      <p:ext uri="{BB962C8B-B14F-4D97-AF65-F5344CB8AC3E}">
        <p14:creationId xmlns:p14="http://schemas.microsoft.com/office/powerpoint/2010/main" val="131226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40860-CF89-4B96-A240-2698A8559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Motiverend</a:t>
            </a:r>
            <a:r>
              <a:rPr lang="en-US" dirty="0"/>
              <a:t> </a:t>
            </a:r>
            <a:r>
              <a:rPr lang="en-US" dirty="0" err="1"/>
              <a:t>voorbeeld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341E6-572F-4598-AA04-768E4A932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Vervolgens</a:t>
            </a:r>
            <a:r>
              <a:rPr lang="en-US" dirty="0"/>
              <a:t> </a:t>
            </a:r>
            <a:r>
              <a:rPr lang="en-US" dirty="0" err="1"/>
              <a:t>beslissen</a:t>
            </a:r>
            <a:r>
              <a:rPr lang="en-US" dirty="0"/>
              <a:t> we: </a:t>
            </a:r>
            <a:r>
              <a:rPr lang="en-US" dirty="0" err="1"/>
              <a:t>voeg</a:t>
            </a:r>
            <a:r>
              <a:rPr lang="en-US" dirty="0"/>
              <a:t> de datum van het examen toe in de data </a:t>
            </a:r>
            <a:r>
              <a:rPr lang="en-US" dirty="0" err="1"/>
              <a:t>structuur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Dan </a:t>
            </a:r>
            <a:r>
              <a:rPr lang="en-US" dirty="0" err="1"/>
              <a:t>moeten</a:t>
            </a:r>
            <a:r>
              <a:rPr lang="en-US" dirty="0"/>
              <a:t> we alle </a:t>
            </a:r>
            <a:r>
              <a:rPr lang="en-US" dirty="0" err="1"/>
              <a:t>stukken</a:t>
            </a:r>
            <a:r>
              <a:rPr lang="en-US" dirty="0"/>
              <a:t> code die student </a:t>
            </a:r>
            <a:r>
              <a:rPr lang="en-US" dirty="0" err="1"/>
              <a:t>gebruiken</a:t>
            </a:r>
            <a:r>
              <a:rPr lang="en-US" dirty="0"/>
              <a:t> </a:t>
            </a:r>
            <a:r>
              <a:rPr lang="en-US" dirty="0" err="1"/>
              <a:t>herschrijven</a:t>
            </a:r>
            <a:r>
              <a:rPr lang="en-US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50EDC-7CEB-4FCD-8168-F1B004F3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12</a:t>
            </a:fld>
            <a:endParaRPr lang="nl-B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B921475-8C1B-425D-9AA1-1FB29D22A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5232" y="2896009"/>
            <a:ext cx="8046434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student1=[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20201234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"Joske"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"Vermeulen"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"Tramezantlei 122"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Schoten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[	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Inleiding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programmeren"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,(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18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2020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)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),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	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Gegevensabstractie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en datastructuren"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13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10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highlight>
                  <a:srgbClr val="FFFF00"/>
                </a:highlight>
                <a:latin typeface="JetBrains Mono"/>
              </a:rPr>
              <a:t>2020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)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]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AEC5D4-7476-4E70-8AE1-D6E2BAFD8B56}"/>
              </a:ext>
            </a:extLst>
          </p:cNvPr>
          <p:cNvSpPr txBox="1"/>
          <p:nvPr/>
        </p:nvSpPr>
        <p:spPr>
          <a:xfrm>
            <a:off x="889985" y="4798315"/>
            <a:ext cx="110504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Traceback (most recent call last):</a:t>
            </a:r>
          </a:p>
          <a:p>
            <a:r>
              <a:rPr lang="en-US" b="1" dirty="0">
                <a:solidFill>
                  <a:srgbClr val="FF0000"/>
                </a:solidFill>
              </a:rPr>
              <a:t>  File "C:/Users/Toon/PycharmProjects/pythonProject/les-12-10-2020/main.py", line 14, in &lt;module&gt;</a:t>
            </a:r>
          </a:p>
          <a:p>
            <a:r>
              <a:rPr lang="en-US" b="1" dirty="0">
                <a:solidFill>
                  <a:srgbClr val="FF0000"/>
                </a:solidFill>
              </a:rPr>
              <a:t>    </a:t>
            </a:r>
            <a:r>
              <a:rPr lang="en-US" b="1" dirty="0" err="1">
                <a:solidFill>
                  <a:srgbClr val="FF0000"/>
                </a:solidFill>
              </a:rPr>
              <a:t>printPuntenLijst</a:t>
            </a:r>
            <a:r>
              <a:rPr lang="en-US" b="1" dirty="0">
                <a:solidFill>
                  <a:srgbClr val="FF0000"/>
                </a:solidFill>
              </a:rPr>
              <a:t>(student1)</a:t>
            </a:r>
          </a:p>
          <a:p>
            <a:r>
              <a:rPr lang="en-US" b="1" dirty="0">
                <a:solidFill>
                  <a:srgbClr val="FF0000"/>
                </a:solidFill>
              </a:rPr>
              <a:t>  File "C:/Users/Toon/PycharmProjects/pythonProject/les-12-10-2020/main.py", line 11, in </a:t>
            </a:r>
            <a:r>
              <a:rPr lang="en-US" b="1" dirty="0" err="1">
                <a:solidFill>
                  <a:srgbClr val="FF0000"/>
                </a:solidFill>
              </a:rPr>
              <a:t>printPuntenLijst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    for (</a:t>
            </a:r>
            <a:r>
              <a:rPr lang="en-US" b="1" dirty="0" err="1">
                <a:solidFill>
                  <a:srgbClr val="FF0000"/>
                </a:solidFill>
              </a:rPr>
              <a:t>vak,punt</a:t>
            </a:r>
            <a:r>
              <a:rPr lang="en-US" b="1" dirty="0">
                <a:solidFill>
                  <a:srgbClr val="FF0000"/>
                </a:solidFill>
              </a:rPr>
              <a:t>) in s[-1]: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ValueError</a:t>
            </a:r>
            <a:r>
              <a:rPr lang="en-US" b="1" dirty="0">
                <a:solidFill>
                  <a:srgbClr val="FF0000"/>
                </a:solidFill>
              </a:rPr>
              <a:t>: too many values to unpack (expected 2)</a:t>
            </a:r>
          </a:p>
        </p:txBody>
      </p:sp>
    </p:spTree>
    <p:extLst>
      <p:ext uri="{BB962C8B-B14F-4D97-AF65-F5344CB8AC3E}">
        <p14:creationId xmlns:p14="http://schemas.microsoft.com/office/powerpoint/2010/main" val="232382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6B64A-7CB9-47DD-BA72-048737DAB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“Good Practice”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1848D-2ABD-4849-9C10-B3BB97B9F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 nooit </a:t>
            </a:r>
            <a:r>
              <a:rPr lang="en-US" dirty="0" err="1"/>
              <a:t>rechtstreeks</a:t>
            </a:r>
            <a:r>
              <a:rPr lang="en-US" dirty="0"/>
              <a:t> de data-</a:t>
            </a:r>
            <a:r>
              <a:rPr lang="en-US" dirty="0" err="1"/>
              <a:t>structuur</a:t>
            </a:r>
            <a:r>
              <a:rPr lang="en-US" dirty="0"/>
              <a:t> </a:t>
            </a:r>
            <a:r>
              <a:rPr lang="en-US" dirty="0" err="1"/>
              <a:t>benaderen</a:t>
            </a:r>
            <a:r>
              <a:rPr lang="en-US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F8A33-EDE5-41C0-99BF-92F858629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13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0629E14-A34F-4E1B-8921-48E998861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853" y="2351423"/>
            <a:ext cx="3390352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getID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getANaam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student[-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getVakNaam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getVakPunt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getVakExamenDatum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[-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D5CDC67-E3FA-4EE4-8278-37A90B469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2400" y="3864729"/>
            <a:ext cx="5556778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printPuntenLijst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Punten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 van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+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getVNaam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(student)[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". "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                              +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getANaam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(student)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                              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 ("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+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str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getID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(student)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)+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")"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getVakken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getVakNaam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)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7A6"/>
                </a:solidFill>
                <a:effectLst/>
                <a:latin typeface="JetBrains Mono"/>
              </a:rPr>
              <a:t>\t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getVakPunt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vak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)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A261EF87-B33F-4B8C-A20B-5D8C4B7EE6F5}"/>
              </a:ext>
            </a:extLst>
          </p:cNvPr>
          <p:cNvSpPr/>
          <p:nvPr/>
        </p:nvSpPr>
        <p:spPr>
          <a:xfrm>
            <a:off x="4064000" y="2382981"/>
            <a:ext cx="2567709" cy="923637"/>
          </a:xfrm>
          <a:prstGeom prst="wedgeRoundRectCallout">
            <a:avLst>
              <a:gd name="adj1" fmla="val -59119"/>
              <a:gd name="adj2" fmla="val 645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Interface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samengesteld</a:t>
            </a:r>
            <a:r>
              <a:rPr lang="en-US" dirty="0"/>
              <a:t> data-type</a:t>
            </a:r>
          </a:p>
        </p:txBody>
      </p:sp>
    </p:spTree>
    <p:extLst>
      <p:ext uri="{BB962C8B-B14F-4D97-AF65-F5344CB8AC3E}">
        <p14:creationId xmlns:p14="http://schemas.microsoft.com/office/powerpoint/2010/main" val="214049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BA98C-1206-4969-8A42-D3F6AC011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“Good Practice”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5D78F-946A-4EA6-8888-3B66628EB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Verandert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datastructuur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 err="1">
                <a:sym typeface="Wingdings" panose="05000000000000000000" pitchFamily="2" charset="2"/>
              </a:rPr>
              <a:t>enkel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mijn</a:t>
            </a:r>
            <a:r>
              <a:rPr lang="en-US" dirty="0">
                <a:sym typeface="Wingdings" panose="05000000000000000000" pitchFamily="2" charset="2"/>
              </a:rPr>
              <a:t> interface </a:t>
            </a:r>
            <a:r>
              <a:rPr lang="en-US" dirty="0" err="1">
                <a:sym typeface="Wingdings" panose="05000000000000000000" pitchFamily="2" charset="2"/>
              </a:rPr>
              <a:t>wijzigen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De rest van </a:t>
            </a:r>
            <a:r>
              <a:rPr lang="en-US" dirty="0" err="1">
                <a:sym typeface="Wingdings" panose="05000000000000000000" pitchFamily="2" charset="2"/>
              </a:rPr>
              <a:t>mijn</a:t>
            </a:r>
            <a:r>
              <a:rPr lang="en-US" dirty="0">
                <a:sym typeface="Wingdings" panose="05000000000000000000" pitchFamily="2" charset="2"/>
              </a:rPr>
              <a:t> code </a:t>
            </a:r>
            <a:r>
              <a:rPr lang="en-US" dirty="0" err="1">
                <a:sym typeface="Wingdings" panose="05000000000000000000" pitchFamily="2" charset="2"/>
              </a:rPr>
              <a:t>blijft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ongewijzigd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BCE976-1A0C-4885-AE86-BC96C678D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14</a:t>
            </a:fld>
            <a:endParaRPr lang="nl-B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41FBE1-2219-4806-B25F-45114087A9D7}"/>
              </a:ext>
            </a:extLst>
          </p:cNvPr>
          <p:cNvSpPr txBox="1"/>
          <p:nvPr/>
        </p:nvSpPr>
        <p:spPr>
          <a:xfrm>
            <a:off x="2096655" y="2572527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getVNaam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</a:p>
          <a:p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highlight>
                  <a:srgbClr val="FFFF00"/>
                </a:highlight>
                <a:latin typeface="JetBrains Mono"/>
              </a:rPr>
              <a:t>def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latin typeface="JetBrains Mono"/>
              </a:rPr>
              <a:t>getMiddleInitials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latin typeface="JetBrains Mono"/>
              </a:rPr>
              <a:t>(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student):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  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highlight>
                  <a:srgbClr val="FFFF00"/>
                </a:highlight>
                <a:latin typeface="JetBrains Mono"/>
              </a:rPr>
              <a:t>return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student[</a:t>
            </a:r>
            <a:r>
              <a:rPr lang="en-US" altLang="en-US" dirty="0">
                <a:solidFill>
                  <a:srgbClr val="1750EB"/>
                </a:solidFill>
                <a:highlight>
                  <a:srgbClr val="FFFF00"/>
                </a:highlight>
                <a:latin typeface="JetBrains Mono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]</a:t>
            </a:r>
          </a:p>
          <a:p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getANaam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(student):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student[</a:t>
            </a:r>
            <a:r>
              <a:rPr lang="en-US" altLang="en-US" dirty="0">
                <a:solidFill>
                  <a:srgbClr val="1750EB"/>
                </a:solidFill>
                <a:highlight>
                  <a:srgbClr val="FFFF00"/>
                </a:highlight>
                <a:latin typeface="JetBrains Mono"/>
              </a:rPr>
              <a:t>3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581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31725-DC45-46C8-A05C-DD0A26D0D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“Good Practice”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9F4CE-6075-4921-A781-14EF2977C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</a:t>
            </a:r>
            <a:r>
              <a:rPr lang="en-US" dirty="0" err="1"/>
              <a:t>willen</a:t>
            </a:r>
            <a:r>
              <a:rPr lang="en-US" dirty="0"/>
              <a:t> </a:t>
            </a:r>
            <a:r>
              <a:rPr lang="en-US" dirty="0" err="1"/>
              <a:t>dus</a:t>
            </a:r>
            <a:r>
              <a:rPr lang="en-US" dirty="0"/>
              <a:t> de </a:t>
            </a:r>
            <a:r>
              <a:rPr lang="en-US" dirty="0" err="1"/>
              <a:t>definitie</a:t>
            </a:r>
            <a:r>
              <a:rPr lang="en-US" dirty="0"/>
              <a:t> van de </a:t>
            </a:r>
            <a:r>
              <a:rPr lang="en-US" dirty="0" err="1"/>
              <a:t>datastructuur</a:t>
            </a:r>
            <a:r>
              <a:rPr lang="en-US" dirty="0"/>
              <a:t> en </a:t>
            </a:r>
            <a:r>
              <a:rPr lang="en-US" dirty="0" err="1"/>
              <a:t>functies</a:t>
            </a:r>
            <a:r>
              <a:rPr lang="en-US" dirty="0"/>
              <a:t> om die data te </a:t>
            </a:r>
            <a:r>
              <a:rPr lang="en-US" dirty="0" err="1"/>
              <a:t>manipuleren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houden</a:t>
            </a:r>
            <a:endParaRPr lang="en-US" dirty="0"/>
          </a:p>
          <a:p>
            <a:r>
              <a:rPr lang="en-US" dirty="0" err="1"/>
              <a:t>Dat</a:t>
            </a:r>
            <a:r>
              <a:rPr lang="en-US" dirty="0"/>
              <a:t> is exact wat een </a:t>
            </a:r>
            <a:r>
              <a:rPr lang="en-US" dirty="0" err="1"/>
              <a:t>klasse</a:t>
            </a:r>
            <a:r>
              <a:rPr lang="en-US" dirty="0"/>
              <a:t> </a:t>
            </a:r>
            <a:r>
              <a:rPr lang="en-US" dirty="0" err="1"/>
              <a:t>doet</a:t>
            </a:r>
            <a:endParaRPr lang="en-US" dirty="0"/>
          </a:p>
          <a:p>
            <a:endParaRPr lang="en-US" dirty="0"/>
          </a:p>
          <a:p>
            <a:r>
              <a:rPr lang="en-US" dirty="0"/>
              <a:t>Een </a:t>
            </a:r>
            <a:r>
              <a:rPr lang="en-US" dirty="0" err="1"/>
              <a:t>voorbeeld</a:t>
            </a:r>
            <a:r>
              <a:rPr lang="en-US" dirty="0"/>
              <a:t> van een </a:t>
            </a:r>
            <a:r>
              <a:rPr lang="en-US" dirty="0" err="1"/>
              <a:t>klasse</a:t>
            </a:r>
            <a:r>
              <a:rPr lang="en-US" dirty="0"/>
              <a:t> die je reeds </a:t>
            </a:r>
            <a:r>
              <a:rPr lang="en-US" dirty="0" err="1"/>
              <a:t>kent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list: append, remove, discard, [ 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655C58-09AA-4137-B3FA-48399027C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15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8CB737D-2358-451C-93ED-620431316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203" y="4757350"/>
            <a:ext cx="7546019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l=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list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				#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construeer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nieuwe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lijst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type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(l))			# &lt;class 'list'&gt;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l.append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4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                                           #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functie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die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iets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toevoegt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l.sort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				#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functie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die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iets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wijzigt</a:t>
            </a: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in l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l.pop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())			#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geeft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iets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terug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602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26DE5-0FB6-411F-9DE9-671BCD168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FD11F-D546-4C08-8C77-232F2F48E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Dit</a:t>
            </a:r>
            <a:r>
              <a:rPr lang="en-US" dirty="0"/>
              <a:t> is exact wat </a:t>
            </a:r>
            <a:r>
              <a:rPr lang="en-US" i="1" dirty="0"/>
              <a:t>class</a:t>
            </a:r>
            <a:r>
              <a:rPr lang="en-US" dirty="0"/>
              <a:t> </a:t>
            </a:r>
            <a:r>
              <a:rPr lang="en-US" dirty="0" err="1"/>
              <a:t>doet</a:t>
            </a:r>
            <a:r>
              <a:rPr lang="en-US" dirty="0"/>
              <a:t> in Python: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A3384C-A0E8-4795-A7B2-3294A2DF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16</a:t>
            </a:fld>
            <a:endParaRPr lang="nl-B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2F576E28-A920-4283-9D05-E62C1B102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844" y="2351426"/>
            <a:ext cx="4679614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class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student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lang="en-US" altLang="en-US" sz="2000" dirty="0" err="1">
                <a:solidFill>
                  <a:srgbClr val="000000"/>
                </a:solidFill>
                <a:latin typeface="JetBrains Mono"/>
              </a:rPr>
              <a:t>setValues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,ID,naam,adres,vakken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.ID=ID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=naam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.adres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adres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vakken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getID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.ID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.naam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   …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9BF009F-08D1-403E-B9AC-F0C950DD5D84}"/>
              </a:ext>
            </a:extLst>
          </p:cNvPr>
          <p:cNvSpPr/>
          <p:nvPr/>
        </p:nvSpPr>
        <p:spPr>
          <a:xfrm>
            <a:off x="4172505" y="2254928"/>
            <a:ext cx="4607510" cy="372863"/>
          </a:xfrm>
          <a:prstGeom prst="wedgeRoundRectCallout">
            <a:avLst>
              <a:gd name="adj1" fmla="val -63608"/>
              <a:gd name="adj2" fmla="val 458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Naam van de </a:t>
            </a:r>
            <a:r>
              <a:rPr lang="en-US" dirty="0" err="1"/>
              <a:t>nieuwe</a:t>
            </a:r>
            <a:r>
              <a:rPr lang="en-US" dirty="0"/>
              <a:t> </a:t>
            </a:r>
            <a:r>
              <a:rPr lang="en-US" dirty="0" err="1"/>
              <a:t>klasse</a:t>
            </a:r>
            <a:r>
              <a:rPr lang="en-US" dirty="0"/>
              <a:t>, </a:t>
            </a:r>
            <a:r>
              <a:rPr lang="en-US" dirty="0" err="1"/>
              <a:t>zeg</a:t>
            </a:r>
            <a:r>
              <a:rPr lang="en-US" dirty="0"/>
              <a:t> maar type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4CE7964E-ED42-4027-973F-80C253B6015B}"/>
              </a:ext>
            </a:extLst>
          </p:cNvPr>
          <p:cNvSpPr/>
          <p:nvPr/>
        </p:nvSpPr>
        <p:spPr>
          <a:xfrm>
            <a:off x="471997" y="2762434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3534003-6E0B-4CD1-893F-68ADE99C5BE8}"/>
              </a:ext>
            </a:extLst>
          </p:cNvPr>
          <p:cNvSpPr/>
          <p:nvPr/>
        </p:nvSpPr>
        <p:spPr>
          <a:xfrm>
            <a:off x="500109" y="4574958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06B8127-31CF-4026-983D-C0DC927495B2}"/>
              </a:ext>
            </a:extLst>
          </p:cNvPr>
          <p:cNvSpPr/>
          <p:nvPr/>
        </p:nvSpPr>
        <p:spPr>
          <a:xfrm>
            <a:off x="519344" y="5499715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BDBBC15D-6393-45E8-8BAF-EB02F9820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6113" y="4254319"/>
            <a:ext cx="1372042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s=student()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458FFF15-DACD-4606-AD4C-A4801132351D}"/>
              </a:ext>
            </a:extLst>
          </p:cNvPr>
          <p:cNvSpPr/>
          <p:nvPr/>
        </p:nvSpPr>
        <p:spPr>
          <a:xfrm>
            <a:off x="7593367" y="3474127"/>
            <a:ext cx="2651464" cy="372863"/>
          </a:xfrm>
          <a:prstGeom prst="wedgeRoundRectCallout">
            <a:avLst>
              <a:gd name="adj1" fmla="val -53524"/>
              <a:gd name="adj2" fmla="val 16488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Nieuw</a:t>
            </a:r>
            <a:r>
              <a:rPr lang="en-US" dirty="0"/>
              <a:t> object </a:t>
            </a:r>
            <a:r>
              <a:rPr lang="en-US" dirty="0" err="1"/>
              <a:t>aanmaken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28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04930-7A5F-4705-A3C2-C689C9E0A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 – </a:t>
            </a:r>
            <a:r>
              <a:rPr lang="en-US" dirty="0" err="1"/>
              <a:t>aanmaken</a:t>
            </a:r>
            <a:r>
              <a:rPr lang="en-US" dirty="0"/>
              <a:t>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FFD35-04BD-4DCD-A1F3-F9E84DECF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Telkens</a:t>
            </a:r>
            <a:r>
              <a:rPr lang="en-US" dirty="0"/>
              <a:t> we student() </a:t>
            </a:r>
            <a:r>
              <a:rPr lang="en-US" dirty="0" err="1"/>
              <a:t>aanroepen</a:t>
            </a:r>
            <a:r>
              <a:rPr lang="en-US" dirty="0"/>
              <a:t>, </a:t>
            </a:r>
            <a:r>
              <a:rPr lang="en-US" dirty="0" err="1"/>
              <a:t>wordt</a:t>
            </a:r>
            <a:r>
              <a:rPr lang="en-US" dirty="0"/>
              <a:t> er een </a:t>
            </a:r>
            <a:r>
              <a:rPr lang="en-US" dirty="0" err="1"/>
              <a:t>nieuwe</a:t>
            </a:r>
            <a:r>
              <a:rPr lang="en-US" dirty="0"/>
              <a:t> student </a:t>
            </a:r>
            <a:r>
              <a:rPr lang="en-US" dirty="0" err="1"/>
              <a:t>aangemaakt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82B567-68F0-43BC-B14B-D7B21D148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17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7D72CD5-DD3E-4E7A-A016-EA4D61D38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2583" y="3283836"/>
            <a:ext cx="2492542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s1=student()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s2=student()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L=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list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range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L.append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(student())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4F97F3-1D13-40C4-8827-F2C7127F4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2619375"/>
            <a:ext cx="7172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7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26DE5-0FB6-411F-9DE9-671BCD168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 – </a:t>
            </a:r>
            <a:r>
              <a:rPr lang="en-US" dirty="0" err="1"/>
              <a:t>aanroepen</a:t>
            </a:r>
            <a:r>
              <a:rPr lang="en-US" dirty="0"/>
              <a:t>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A3384C-A0E8-4795-A7B2-3294A2DF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18</a:t>
            </a:fld>
            <a:endParaRPr lang="nl-B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2F576E28-A920-4283-9D05-E62C1B102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844" y="2351426"/>
            <a:ext cx="4679614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class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student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lang="en-US" altLang="en-US" sz="2000" dirty="0" err="1">
                <a:solidFill>
                  <a:srgbClr val="000000"/>
                </a:solidFill>
                <a:latin typeface="JetBrains Mono"/>
              </a:rPr>
              <a:t>setValues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highlight>
                  <a:srgbClr val="FFFF00"/>
                </a:highlight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,ID,naam,adres,vakken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.ID=ID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=naam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.adres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adres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vakken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getID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highlight>
                  <a:srgbClr val="FFFF00"/>
                </a:highlight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.ID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getVNaam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highlight>
                  <a:srgbClr val="FFFF00"/>
                </a:highlight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.vnaam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   …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9BF009F-08D1-403E-B9AC-F0C950DD5D84}"/>
              </a:ext>
            </a:extLst>
          </p:cNvPr>
          <p:cNvSpPr/>
          <p:nvPr/>
        </p:nvSpPr>
        <p:spPr>
          <a:xfrm>
            <a:off x="4172505" y="2254928"/>
            <a:ext cx="4607510" cy="372863"/>
          </a:xfrm>
          <a:prstGeom prst="wedgeRoundRectCallout">
            <a:avLst>
              <a:gd name="adj1" fmla="val -63608"/>
              <a:gd name="adj2" fmla="val 458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Naam van de </a:t>
            </a:r>
            <a:r>
              <a:rPr lang="en-US" dirty="0" err="1"/>
              <a:t>nieuwe</a:t>
            </a:r>
            <a:r>
              <a:rPr lang="en-US" dirty="0"/>
              <a:t> </a:t>
            </a:r>
            <a:r>
              <a:rPr lang="en-US" dirty="0" err="1"/>
              <a:t>klasse</a:t>
            </a:r>
            <a:r>
              <a:rPr lang="en-US" dirty="0"/>
              <a:t>, </a:t>
            </a:r>
            <a:r>
              <a:rPr lang="en-US" dirty="0" err="1"/>
              <a:t>zeg</a:t>
            </a:r>
            <a:r>
              <a:rPr lang="en-US" dirty="0"/>
              <a:t> maar type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4CE7964E-ED42-4027-973F-80C253B6015B}"/>
              </a:ext>
            </a:extLst>
          </p:cNvPr>
          <p:cNvSpPr/>
          <p:nvPr/>
        </p:nvSpPr>
        <p:spPr>
          <a:xfrm>
            <a:off x="471997" y="2762434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3534003-6E0B-4CD1-893F-68ADE99C5BE8}"/>
              </a:ext>
            </a:extLst>
          </p:cNvPr>
          <p:cNvSpPr/>
          <p:nvPr/>
        </p:nvSpPr>
        <p:spPr>
          <a:xfrm>
            <a:off x="500109" y="4574958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06B8127-31CF-4026-983D-C0DC927495B2}"/>
              </a:ext>
            </a:extLst>
          </p:cNvPr>
          <p:cNvSpPr/>
          <p:nvPr/>
        </p:nvSpPr>
        <p:spPr>
          <a:xfrm>
            <a:off x="519344" y="5499715"/>
            <a:ext cx="1232516" cy="372863"/>
          </a:xfrm>
          <a:prstGeom prst="wedgeRoundRectCallout">
            <a:avLst>
              <a:gd name="adj1" fmla="val 81890"/>
              <a:gd name="adj2" fmla="val -18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Method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A2C361C-5AAE-406E-984D-886AA4A25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740" y="4422994"/>
            <a:ext cx="3918252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s.setValues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"001"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"Toon"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“UA"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[])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B92C02B5-D871-4C45-91DB-06C5612A28F2}"/>
              </a:ext>
            </a:extLst>
          </p:cNvPr>
          <p:cNvSpPr/>
          <p:nvPr/>
        </p:nvSpPr>
        <p:spPr>
          <a:xfrm>
            <a:off x="6724835" y="5348794"/>
            <a:ext cx="2651464" cy="617000"/>
          </a:xfrm>
          <a:prstGeom prst="wedgeRoundRectCallout">
            <a:avLst>
              <a:gd name="adj1" fmla="val -36113"/>
              <a:gd name="adj2" fmla="val -1339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Methode</a:t>
            </a:r>
            <a:r>
              <a:rPr lang="en-US" dirty="0"/>
              <a:t> </a:t>
            </a:r>
            <a:r>
              <a:rPr lang="en-US" dirty="0" err="1"/>
              <a:t>aanroepen</a:t>
            </a:r>
            <a:endParaRPr lang="en-US" dirty="0"/>
          </a:p>
          <a:p>
            <a:pPr algn="ctr"/>
            <a:r>
              <a:rPr lang="en-US" dirty="0"/>
              <a:t>Python </a:t>
            </a:r>
            <a:r>
              <a:rPr lang="en-US" dirty="0" err="1"/>
              <a:t>vult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self</a:t>
            </a:r>
            <a:r>
              <a:rPr lang="en-US" dirty="0"/>
              <a:t> in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386F6B6-35D0-41CB-8A07-B24323F0A1CE}"/>
              </a:ext>
            </a:extLst>
          </p:cNvPr>
          <p:cNvCxnSpPr/>
          <p:nvPr/>
        </p:nvCxnSpPr>
        <p:spPr>
          <a:xfrm flipH="1" flipV="1">
            <a:off x="4261282" y="3018408"/>
            <a:ext cx="3852908" cy="1473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42C1BA2-5602-421B-8F37-0065E67B5F22}"/>
              </a:ext>
            </a:extLst>
          </p:cNvPr>
          <p:cNvCxnSpPr/>
          <p:nvPr/>
        </p:nvCxnSpPr>
        <p:spPr>
          <a:xfrm flipH="1" flipV="1">
            <a:off x="4830933" y="3019887"/>
            <a:ext cx="3852908" cy="1473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6F8A596-263C-43A8-A396-7F00674C4898}"/>
              </a:ext>
            </a:extLst>
          </p:cNvPr>
          <p:cNvCxnSpPr>
            <a:cxnSpLocks/>
          </p:cNvCxnSpPr>
          <p:nvPr/>
        </p:nvCxnSpPr>
        <p:spPr>
          <a:xfrm flipH="1" flipV="1">
            <a:off x="5462727" y="3003612"/>
            <a:ext cx="4107401" cy="1470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CCD2A96-5218-499B-A240-75F6432DD598}"/>
              </a:ext>
            </a:extLst>
          </p:cNvPr>
          <p:cNvCxnSpPr>
            <a:cxnSpLocks/>
          </p:cNvCxnSpPr>
          <p:nvPr/>
        </p:nvCxnSpPr>
        <p:spPr>
          <a:xfrm flipH="1" flipV="1">
            <a:off x="6050133" y="3031725"/>
            <a:ext cx="3919490" cy="1407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FD5708C-F36E-4195-9F1E-923D3B4FAA38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3941686" y="3045041"/>
            <a:ext cx="2536054" cy="157800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96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89BC5-F850-4B65-9B92-9FD53D81B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 – </a:t>
            </a:r>
            <a:r>
              <a:rPr lang="en-US" dirty="0" err="1"/>
              <a:t>aanroepen</a:t>
            </a:r>
            <a:r>
              <a:rPr lang="en-US" dirty="0"/>
              <a:t>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10C4-F44A-421F-BC7B-A02253046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Dankzij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self</a:t>
            </a:r>
            <a:r>
              <a:rPr lang="en-US" dirty="0"/>
              <a:t> </a:t>
            </a:r>
            <a:r>
              <a:rPr lang="en-US" dirty="0" err="1"/>
              <a:t>weet</a:t>
            </a:r>
            <a:r>
              <a:rPr lang="en-US" dirty="0"/>
              <a:t> de </a:t>
            </a:r>
            <a:br>
              <a:rPr lang="en-US" dirty="0"/>
            </a:br>
            <a:r>
              <a:rPr lang="en-US" dirty="0"/>
              <a:t>method op welk object </a:t>
            </a:r>
            <a:br>
              <a:rPr lang="en-US" dirty="0"/>
            </a:br>
            <a:r>
              <a:rPr lang="en-US" dirty="0"/>
              <a:t>het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aangeroepen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09966-9BEE-4351-AE44-1D00DCFA4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19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2A307F8-E17E-4D7D-9153-4638EAD18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762" y="3623955"/>
            <a:ext cx="4737322" cy="224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33B3"/>
                </a:solidFill>
                <a:latin typeface="JetBrains Mono"/>
              </a:rPr>
              <a:t>class </a:t>
            </a:r>
            <a:r>
              <a:rPr lang="en-US" altLang="en-US" sz="2000" dirty="0">
                <a:solidFill>
                  <a:srgbClr val="000000"/>
                </a:solidFill>
                <a:latin typeface="JetBrains Mono"/>
              </a:rPr>
              <a:t>student</a:t>
            </a: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:</a:t>
            </a:r>
            <a:br>
              <a:rPr lang="en-US" altLang="en-US" sz="2000" dirty="0">
                <a:solidFill>
                  <a:srgbClr val="080808"/>
                </a:solidFill>
                <a:latin typeface="JetBrains Mono"/>
              </a:rPr>
            </a:b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    </a:t>
            </a:r>
            <a:r>
              <a:rPr lang="en-US" altLang="en-US" sz="2000" dirty="0">
                <a:solidFill>
                  <a:srgbClr val="0033B3"/>
                </a:solidFill>
                <a:latin typeface="JetBrains Mono"/>
              </a:rPr>
              <a:t>def </a:t>
            </a:r>
            <a:r>
              <a:rPr lang="en-US" altLang="en-US" sz="2000" dirty="0" err="1">
                <a:solidFill>
                  <a:srgbClr val="000000"/>
                </a:solidFill>
                <a:latin typeface="JetBrains Mono"/>
              </a:rPr>
              <a:t>setValues</a:t>
            </a: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(</a:t>
            </a:r>
            <a:r>
              <a:rPr lang="en-US" altLang="en-US" sz="2000" dirty="0" err="1">
                <a:solidFill>
                  <a:srgbClr val="94558D"/>
                </a:solidFill>
                <a:latin typeface="JetBrains Mono"/>
              </a:rPr>
              <a:t>self</a:t>
            </a:r>
            <a:r>
              <a:rPr lang="en-US" altLang="en-US" sz="2000" dirty="0" err="1">
                <a:solidFill>
                  <a:srgbClr val="080808"/>
                </a:solidFill>
                <a:latin typeface="JetBrains Mono"/>
              </a:rPr>
              <a:t>,ID,naam,adres,vakken</a:t>
            </a: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):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	…</a:t>
            </a:r>
            <a:endParaRPr lang="en-US" altLang="en-US" sz="44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L[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].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setValues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1001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"Peter Pan"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		 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"Neverland"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,[])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3C1304-0AD1-47CF-97A3-420F53CD1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525" y="1793288"/>
            <a:ext cx="6713475" cy="506471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CC6055D-3EB1-4A05-8B30-3FCE93B24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hlinkClick r:id="rId3"/>
            <a:extLst>
              <a:ext uri="{FF2B5EF4-FFF2-40B4-BE49-F238E27FC236}">
                <a16:creationId xmlns:a16="http://schemas.microsoft.com/office/drawing/2014/main" id="{C9B54CE7-49F1-4575-97E1-3B9FCFEBF430}"/>
              </a:ext>
            </a:extLst>
          </p:cNvPr>
          <p:cNvSpPr txBox="1"/>
          <p:nvPr/>
        </p:nvSpPr>
        <p:spPr>
          <a:xfrm>
            <a:off x="9863091" y="1162976"/>
            <a:ext cx="1380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0070C0"/>
                </a:solidFill>
              </a:rPr>
              <a:t>Python tutor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DFC01D-B857-410A-B968-5BCDD32E9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6605" y="1855433"/>
            <a:ext cx="7125395" cy="46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9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zagen we vorige keer?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Samengestelde datatypes</a:t>
            </a:r>
          </a:p>
          <a:p>
            <a:endParaRPr lang="nl-BE" dirty="0"/>
          </a:p>
          <a:p>
            <a:r>
              <a:rPr lang="nl-BE" dirty="0"/>
              <a:t>Recursie in Python</a:t>
            </a:r>
          </a:p>
          <a:p>
            <a:pPr lvl="1"/>
            <a:r>
              <a:rPr lang="nl-BE" dirty="0"/>
              <a:t>Functies die zichzelf aanroepen</a:t>
            </a:r>
          </a:p>
          <a:p>
            <a:pPr lvl="1"/>
            <a:r>
              <a:rPr lang="nl-BE" dirty="0"/>
              <a:t>Iedere aanroep heeft zijn eigen stackframe</a:t>
            </a:r>
          </a:p>
          <a:p>
            <a:pPr lvl="2"/>
            <a:r>
              <a:rPr lang="nl-BE" dirty="0"/>
              <a:t>Geen toegang tot variabelen van andere instanties</a:t>
            </a:r>
          </a:p>
          <a:p>
            <a:r>
              <a:rPr lang="nl-BE" dirty="0"/>
              <a:t>Recursie staat vaak toe om elegante code te schrijven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12717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E6065-EFAF-40D7-A7D7-C8D3E68DA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 - </a:t>
            </a:r>
            <a:r>
              <a:rPr lang="en-US" dirty="0" err="1"/>
              <a:t>initialiser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985FD-853B-4805-B764-9262BBBFC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Voor</a:t>
            </a:r>
            <a:r>
              <a:rPr lang="en-US" dirty="0"/>
              <a:t> de </a:t>
            </a:r>
            <a:r>
              <a:rPr lang="en-US" dirty="0" err="1"/>
              <a:t>meeste</a:t>
            </a:r>
            <a:r>
              <a:rPr lang="en-US" dirty="0"/>
              <a:t> </a:t>
            </a:r>
            <a:r>
              <a:rPr lang="en-US" dirty="0" err="1"/>
              <a:t>klassen</a:t>
            </a:r>
            <a:r>
              <a:rPr lang="en-US" dirty="0"/>
              <a:t> </a:t>
            </a:r>
            <a:r>
              <a:rPr lang="en-US" dirty="0" err="1"/>
              <a:t>willen</a:t>
            </a:r>
            <a:r>
              <a:rPr lang="en-US" dirty="0"/>
              <a:t> we </a:t>
            </a:r>
            <a:r>
              <a:rPr lang="en-US" dirty="0" err="1"/>
              <a:t>dat</a:t>
            </a:r>
            <a:r>
              <a:rPr lang="en-US" dirty="0"/>
              <a:t> de </a:t>
            </a:r>
            <a:r>
              <a:rPr lang="en-US" dirty="0" err="1"/>
              <a:t>objecten</a:t>
            </a:r>
            <a:r>
              <a:rPr lang="en-US" dirty="0"/>
              <a:t> een </a:t>
            </a:r>
            <a:r>
              <a:rPr lang="en-US" dirty="0" err="1"/>
              <a:t>initiële</a:t>
            </a:r>
            <a:r>
              <a:rPr lang="en-US" dirty="0"/>
              <a:t> </a:t>
            </a:r>
            <a:r>
              <a:rPr lang="en-US" dirty="0" err="1"/>
              <a:t>waarde</a:t>
            </a:r>
            <a:r>
              <a:rPr lang="en-US" dirty="0"/>
              <a:t> </a:t>
            </a:r>
            <a:r>
              <a:rPr lang="en-US" dirty="0" err="1"/>
              <a:t>krijgen</a:t>
            </a:r>
            <a:r>
              <a:rPr lang="en-US" dirty="0"/>
              <a:t> </a:t>
            </a:r>
            <a:r>
              <a:rPr lang="en-US" dirty="0" err="1"/>
              <a:t>voordat</a:t>
            </a:r>
            <a:r>
              <a:rPr lang="en-US" dirty="0"/>
              <a:t> we </a:t>
            </a:r>
            <a:r>
              <a:rPr lang="en-US" dirty="0" err="1"/>
              <a:t>ze</a:t>
            </a:r>
            <a:r>
              <a:rPr lang="en-US" dirty="0"/>
              <a:t> </a:t>
            </a:r>
            <a:r>
              <a:rPr lang="en-US" dirty="0" err="1"/>
              <a:t>gebruiken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Te </a:t>
            </a:r>
            <a:r>
              <a:rPr lang="en-US" dirty="0" err="1"/>
              <a:t>vermijden</a:t>
            </a:r>
            <a:r>
              <a:rPr lang="en-US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26D11D-70A2-4A0F-A853-7B56A199B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20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95E2358-8C63-4AC0-8925-CE9A31607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302" y="3986808"/>
            <a:ext cx="3745128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s=student()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s.getNaam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s.setValues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"001"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"Toon"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"UA"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,[])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1B5254-758D-49FD-9805-3E68BF2E0275}"/>
              </a:ext>
            </a:extLst>
          </p:cNvPr>
          <p:cNvSpPr txBox="1"/>
          <p:nvPr/>
        </p:nvSpPr>
        <p:spPr>
          <a:xfrm>
            <a:off x="6022108" y="404129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Traceback (most recent call last):</a:t>
            </a:r>
          </a:p>
          <a:p>
            <a:r>
              <a:rPr lang="en-US" b="1" dirty="0">
                <a:solidFill>
                  <a:srgbClr val="FF0000"/>
                </a:solidFill>
              </a:rPr>
              <a:t>  …</a:t>
            </a:r>
          </a:p>
          <a:p>
            <a:r>
              <a:rPr lang="en-US" b="1" u="sng" dirty="0" err="1">
                <a:solidFill>
                  <a:srgbClr val="FF0000"/>
                </a:solidFill>
              </a:rPr>
              <a:t>AttributeError</a:t>
            </a:r>
            <a:r>
              <a:rPr lang="en-US" b="1" u="sng" dirty="0">
                <a:solidFill>
                  <a:srgbClr val="FF0000"/>
                </a:solidFill>
              </a:rPr>
              <a:t>: 'student' object has no attribute 'naam'</a:t>
            </a:r>
          </a:p>
        </p:txBody>
      </p:sp>
    </p:spTree>
    <p:extLst>
      <p:ext uri="{BB962C8B-B14F-4D97-AF65-F5344CB8AC3E}">
        <p14:creationId xmlns:p14="http://schemas.microsoft.com/office/powerpoint/2010/main" val="1014281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D15CF-AE0E-4006-B594-1C5C6AD92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Klassen - </a:t>
            </a:r>
            <a:r>
              <a:rPr lang="en-US" dirty="0" err="1"/>
              <a:t>initialiser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0D380-974B-4C22-8D35-296F048C8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Om </a:t>
            </a:r>
            <a:r>
              <a:rPr lang="en-US" dirty="0" err="1"/>
              <a:t>dit</a:t>
            </a:r>
            <a:r>
              <a:rPr lang="en-US" dirty="0"/>
              <a:t> te </a:t>
            </a:r>
            <a:r>
              <a:rPr lang="en-US" dirty="0" err="1"/>
              <a:t>vermijden</a:t>
            </a:r>
            <a:r>
              <a:rPr lang="en-US" dirty="0"/>
              <a:t> </a:t>
            </a:r>
            <a:r>
              <a:rPr lang="en-US" dirty="0" err="1"/>
              <a:t>werd</a:t>
            </a:r>
            <a:r>
              <a:rPr lang="en-US" dirty="0"/>
              <a:t> een </a:t>
            </a:r>
            <a:r>
              <a:rPr lang="en-US" dirty="0" err="1"/>
              <a:t>speciale</a:t>
            </a:r>
            <a:r>
              <a:rPr lang="en-US" dirty="0"/>
              <a:t> </a:t>
            </a:r>
            <a:r>
              <a:rPr lang="en-US" dirty="0" err="1"/>
              <a:t>functie</a:t>
            </a:r>
            <a:r>
              <a:rPr lang="en-US" dirty="0"/>
              <a:t> </a:t>
            </a:r>
            <a:r>
              <a:rPr lang="en-US" dirty="0" err="1"/>
              <a:t>voorzien</a:t>
            </a:r>
            <a:r>
              <a:rPr lang="en-US" dirty="0"/>
              <a:t> die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aangeroepen</a:t>
            </a:r>
            <a:r>
              <a:rPr lang="en-US" dirty="0"/>
              <a:t> </a:t>
            </a:r>
            <a:r>
              <a:rPr lang="en-US" dirty="0" err="1"/>
              <a:t>wanneer</a:t>
            </a:r>
            <a:r>
              <a:rPr lang="en-US" dirty="0"/>
              <a:t> een </a:t>
            </a:r>
            <a:r>
              <a:rPr lang="en-US" dirty="0" err="1"/>
              <a:t>nieuw</a:t>
            </a:r>
            <a:r>
              <a:rPr lang="en-US" dirty="0"/>
              <a:t> object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aangemaakt</a:t>
            </a:r>
            <a:r>
              <a:rPr lang="en-US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B205D9-0D66-44A7-A2B0-9A65A8131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21</a:t>
            </a:fld>
            <a:endParaRPr lang="nl-B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EA1AC2A-6EA3-45C7-B243-D19273DCD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328" y="3224636"/>
            <a:ext cx="4597477" cy="224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class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JetBrains Mono"/>
              </a:rPr>
              <a:t>student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B200B2"/>
                </a:solidFill>
                <a:effectLst/>
                <a:highlight>
                  <a:srgbClr val="FFFF00"/>
                </a:highlight>
                <a:latin typeface="JetBrains Mono"/>
              </a:rPr>
              <a:t>__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B200B2"/>
                </a:solidFill>
                <a:effectLst/>
                <a:highlight>
                  <a:srgbClr val="FFFF00"/>
                </a:highlight>
                <a:latin typeface="JetBrains Mono"/>
              </a:rPr>
              <a:t>init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B200B2"/>
                </a:solidFill>
                <a:effectLst/>
                <a:highlight>
                  <a:srgbClr val="FFFF00"/>
                </a:highlight>
                <a:latin typeface="JetBrains Mono"/>
              </a:rPr>
              <a:t>__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highlight>
                  <a:srgbClr val="FFFF00"/>
                </a:highlight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,ID,naam,adres,vakken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.ID=ID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=naam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.adres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adres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94558D"/>
                </a:solidFill>
                <a:effectLst/>
                <a:latin typeface="JetBrains Mono"/>
              </a:rPr>
              <a:t>self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.vakken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vakken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80808"/>
                </a:solidFill>
                <a:latin typeface="JetBrains Mono"/>
              </a:rPr>
              <a:t>…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E49CAA6-60B4-4318-98A1-5EE666FF3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0236" y="4652773"/>
            <a:ext cx="3617657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s=student(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"001"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"Toon"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"UA"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,[])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s.getNaam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5DA1E-4233-4F6D-B238-59EF3049A2CE}"/>
              </a:ext>
            </a:extLst>
          </p:cNvPr>
          <p:cNvSpPr txBox="1"/>
          <p:nvPr/>
        </p:nvSpPr>
        <p:spPr>
          <a:xfrm>
            <a:off x="7219764" y="3628292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s=student()</a:t>
            </a:r>
            <a:endParaRPr lang="en-US" dirty="0"/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6EAE5432-CAF7-42F7-8C46-771A36D6752B}"/>
              </a:ext>
            </a:extLst>
          </p:cNvPr>
          <p:cNvSpPr/>
          <p:nvPr/>
        </p:nvSpPr>
        <p:spPr>
          <a:xfrm>
            <a:off x="7278255" y="3426691"/>
            <a:ext cx="988290" cy="75738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31C3F59-CED7-4527-A131-D33FC8008FEC}"/>
              </a:ext>
            </a:extLst>
          </p:cNvPr>
          <p:cNvCxnSpPr>
            <a:cxnSpLocks/>
          </p:cNvCxnSpPr>
          <p:nvPr/>
        </p:nvCxnSpPr>
        <p:spPr>
          <a:xfrm flipH="1" flipV="1">
            <a:off x="3556000" y="3840480"/>
            <a:ext cx="4998720" cy="863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E5257A6-FFD2-41C4-AA64-F7D60EF41114}"/>
              </a:ext>
            </a:extLst>
          </p:cNvPr>
          <p:cNvCxnSpPr>
            <a:cxnSpLocks/>
          </p:cNvCxnSpPr>
          <p:nvPr/>
        </p:nvCxnSpPr>
        <p:spPr>
          <a:xfrm flipH="1" flipV="1">
            <a:off x="4836160" y="3881120"/>
            <a:ext cx="4538561" cy="835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A8939EE-E873-4E71-8C28-0B2C4463F781}"/>
              </a:ext>
            </a:extLst>
          </p:cNvPr>
          <p:cNvCxnSpPr>
            <a:cxnSpLocks/>
          </p:cNvCxnSpPr>
          <p:nvPr/>
        </p:nvCxnSpPr>
        <p:spPr>
          <a:xfrm flipH="1" flipV="1">
            <a:off x="5567680" y="3891280"/>
            <a:ext cx="4855889" cy="847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E298150-EB82-429D-8F91-994AB6200677}"/>
              </a:ext>
            </a:extLst>
          </p:cNvPr>
          <p:cNvCxnSpPr>
            <a:cxnSpLocks/>
          </p:cNvCxnSpPr>
          <p:nvPr/>
        </p:nvCxnSpPr>
        <p:spPr>
          <a:xfrm flipH="1" flipV="1">
            <a:off x="3078480" y="3891280"/>
            <a:ext cx="4659100" cy="82320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2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Klassen?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Encapsulatie: “verpakken” van een stukje functionaliteit</a:t>
            </a:r>
          </a:p>
          <a:p>
            <a:pPr lvl="1"/>
            <a:r>
              <a:rPr lang="nl-BE" dirty="0"/>
              <a:t>Enkele principes:</a:t>
            </a:r>
          </a:p>
          <a:p>
            <a:pPr lvl="2"/>
            <a:r>
              <a:rPr lang="nl-BE" dirty="0"/>
              <a:t>Initializer zorgt voor correcte beginwaarden</a:t>
            </a:r>
          </a:p>
          <a:p>
            <a:pPr lvl="2"/>
            <a:r>
              <a:rPr lang="nl-BE" dirty="0"/>
              <a:t>Data van een klasse wordt enkel via de members aangepast en opgevraagd</a:t>
            </a:r>
          </a:p>
          <a:p>
            <a:pPr lvl="2"/>
            <a:r>
              <a:rPr lang="nl-BE" dirty="0"/>
              <a:t>De gebruiker van de klasse kan de klasse gebruiken zonder te weten hoe die werkt</a:t>
            </a:r>
          </a:p>
          <a:p>
            <a:pPr lvl="3"/>
            <a:r>
              <a:rPr lang="nl-BE" dirty="0"/>
              <a:t>Weet jij hoe Turtle tekent?</a:t>
            </a:r>
          </a:p>
          <a:p>
            <a:pPr lvl="1"/>
            <a:r>
              <a:rPr lang="nl-BE" dirty="0"/>
              <a:t>Gevolg:</a:t>
            </a:r>
          </a:p>
          <a:p>
            <a:pPr lvl="2"/>
            <a:r>
              <a:rPr lang="nl-BE" dirty="0"/>
              <a:t>Aanpassen van datastructuur? Enkel de methods aanpassen!</a:t>
            </a:r>
          </a:p>
          <a:p>
            <a:pPr lvl="2"/>
            <a:r>
              <a:rPr lang="nl-BE" dirty="0"/>
              <a:t>Zie ook Abstract Data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80919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3BF3-F20F-3B10-2426-C2B38AC16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A3AFF-597E-60CF-45E2-E0178CDC7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“Matrix” klasse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8DA34-BDCC-9FBB-E7C0-C5621C64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668939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55FF9E5-1C48-4A80-A38F-252CF9FEE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640" y="3094673"/>
            <a:ext cx="6309360" cy="37633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Let op! Klassen zijn “mutable”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Net zoals lijsten kunnen de methodes de inhoud van klassen aanpassen</a:t>
            </a:r>
          </a:p>
          <a:p>
            <a:r>
              <a:rPr lang="nl-BE" dirty="0"/>
              <a:t>Ook bij objecten van een door de gebruiker gedefiniëerde klassen </a:t>
            </a:r>
            <a:r>
              <a:rPr lang="nl-BE" i="1" dirty="0"/>
              <a:t>refereren</a:t>
            </a:r>
            <a:r>
              <a:rPr lang="nl-BE" dirty="0"/>
              <a:t> variabelen naar het object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24</a:t>
            </a:fld>
            <a:endParaRPr lang="nl-B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EDCBA4C-5904-4C8A-ABD8-66D6DFF01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960" y="3976322"/>
            <a:ext cx="3747501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s1=student(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"001"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"Toon"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"UA"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,[])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s2=s1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s2.naam=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  <a:t>"T."</a:t>
            </a:r>
            <a:b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JetBrains Mono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(s1.getNaam())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4E70A9-571A-4D67-846F-3A4C0E972C63}"/>
              </a:ext>
            </a:extLst>
          </p:cNvPr>
          <p:cNvSpPr txBox="1"/>
          <p:nvPr/>
        </p:nvSpPr>
        <p:spPr>
          <a:xfrm>
            <a:off x="1351280" y="54896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T.</a:t>
            </a:r>
          </a:p>
        </p:txBody>
      </p:sp>
    </p:spTree>
    <p:extLst>
      <p:ext uri="{BB962C8B-B14F-4D97-AF65-F5344CB8AC3E}">
        <p14:creationId xmlns:p14="http://schemas.microsoft.com/office/powerpoint/2010/main" val="14476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08558" y="4679069"/>
            <a:ext cx="8330792" cy="12618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BE" dirty="0"/>
              <a:t>	(A)		(B)		(C)		(D)</a:t>
            </a:r>
          </a:p>
          <a:p>
            <a:pPr marL="0" indent="0">
              <a:buNone/>
            </a:pPr>
            <a:r>
              <a:rPr lang="nl-BE" dirty="0"/>
              <a:t>	Error		abcabc	abcabc	Iets anders			abcabc	abc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467" y="2300832"/>
            <a:ext cx="1597555" cy="187020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5408220" y="1792800"/>
              <a:ext cx="2442690" cy="26670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98860" y="1783441"/>
                <a:ext cx="2461411" cy="2685779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CE0181-FBF3-417D-AE4C-C46841855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76325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467" y="2300832"/>
            <a:ext cx="1597555" cy="1870204"/>
          </a:xfrm>
          <a:prstGeom prst="rect">
            <a:avLst/>
          </a:prstGeom>
        </p:spPr>
      </p:pic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08A039A-CA47-48A1-B449-F687719884A0}"/>
              </a:ext>
            </a:extLst>
          </p:cNvPr>
          <p:cNvSpPr txBox="1">
            <a:spLocks/>
          </p:cNvSpPr>
          <p:nvPr/>
        </p:nvSpPr>
        <p:spPr>
          <a:xfrm>
            <a:off x="1708558" y="4679069"/>
            <a:ext cx="8330792" cy="12618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dirty="0"/>
              <a:t>	(A)		(B)		(C)		</a:t>
            </a:r>
            <a:r>
              <a:rPr lang="nl-BE" dirty="0">
                <a:solidFill>
                  <a:srgbClr val="FF0000"/>
                </a:solidFill>
              </a:rPr>
              <a:t>(D)</a:t>
            </a:r>
          </a:p>
          <a:p>
            <a:pPr marL="0" indent="0">
              <a:buNone/>
            </a:pPr>
            <a:r>
              <a:rPr lang="nl-BE" dirty="0"/>
              <a:t>	Error		</a:t>
            </a:r>
            <a:r>
              <a:rPr lang="nl-BE" dirty="0" err="1"/>
              <a:t>abcabc</a:t>
            </a:r>
            <a:r>
              <a:rPr lang="nl-BE" dirty="0"/>
              <a:t>	</a:t>
            </a:r>
            <a:r>
              <a:rPr lang="nl-BE" dirty="0" err="1"/>
              <a:t>abcabc</a:t>
            </a:r>
            <a:r>
              <a:rPr lang="nl-BE" dirty="0"/>
              <a:t>	</a:t>
            </a:r>
            <a:r>
              <a:rPr lang="nl-BE" dirty="0">
                <a:solidFill>
                  <a:srgbClr val="FF0000"/>
                </a:solidFill>
              </a:rPr>
              <a:t>Iets anders</a:t>
            </a:r>
            <a:r>
              <a:rPr lang="nl-BE" dirty="0"/>
              <a:t>			</a:t>
            </a:r>
            <a:r>
              <a:rPr lang="nl-BE" dirty="0" err="1"/>
              <a:t>abcabc</a:t>
            </a:r>
            <a:r>
              <a:rPr lang="nl-BE" dirty="0"/>
              <a:t>	abc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9AB07-B3DB-4ECE-92CE-2BB9C86AB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990407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152650" y="4577030"/>
            <a:ext cx="7886700" cy="1261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		(D1)				(D2)		</a:t>
            </a:r>
          </a:p>
          <a:p>
            <a:pPr marL="0" indent="0">
              <a:buNone/>
            </a:pPr>
            <a:r>
              <a:rPr lang="nl-BE" dirty="0"/>
              <a:t>	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467" y="2300832"/>
            <a:ext cx="1597555" cy="18702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589" y="5153706"/>
            <a:ext cx="4049355" cy="390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566" y="5153707"/>
            <a:ext cx="4049355" cy="3861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BAD28-73C3-42CE-9084-505A10D83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818471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152650" y="4577030"/>
            <a:ext cx="7886700" cy="1261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		</a:t>
            </a:r>
            <a:r>
              <a:rPr lang="nl-BE" dirty="0">
                <a:solidFill>
                  <a:srgbClr val="FF0000"/>
                </a:solidFill>
              </a:rPr>
              <a:t>(D1)</a:t>
            </a:r>
            <a:r>
              <a:rPr lang="nl-BE" dirty="0"/>
              <a:t>				(D2)		</a:t>
            </a:r>
          </a:p>
          <a:p>
            <a:pPr marL="0" indent="0">
              <a:buNone/>
            </a:pPr>
            <a:r>
              <a:rPr lang="nl-BE" dirty="0"/>
              <a:t>	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467" y="2300832"/>
            <a:ext cx="1597555" cy="18702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589" y="5153706"/>
            <a:ext cx="4049355" cy="390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566" y="5153707"/>
            <a:ext cx="4049355" cy="3861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E0E545-2979-4136-8E98-4A7CB1D19A97}"/>
              </a:ext>
            </a:extLst>
          </p:cNvPr>
          <p:cNvSpPr/>
          <p:nvPr/>
        </p:nvSpPr>
        <p:spPr>
          <a:xfrm>
            <a:off x="1658589" y="4476902"/>
            <a:ext cx="4143797" cy="13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C583D8-778B-4CA5-8636-26FEDA9F1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451406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66756" y="4830166"/>
            <a:ext cx="8389515" cy="12618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BE" dirty="0"/>
              <a:t>	(A)		(B)		(C)		(D)</a:t>
            </a:r>
          </a:p>
          <a:p>
            <a:pPr marL="0" indent="0">
              <a:buNone/>
            </a:pPr>
            <a:r>
              <a:rPr lang="nl-BE" dirty="0"/>
              <a:t>	Error		abcabc	abcabc	Iets anders</a:t>
            </a:r>
          </a:p>
          <a:p>
            <a:pPr marL="0" indent="0">
              <a:buNone/>
            </a:pPr>
            <a:r>
              <a:rPr lang="nl-BE" dirty="0"/>
              <a:t>			abcabc	abc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579" y="2379149"/>
            <a:ext cx="2315194" cy="179668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/>
              <p14:cNvContentPartPr/>
              <p14:nvPr/>
            </p14:nvContentPartPr>
            <p14:xfrm>
              <a:off x="5042640" y="1855440"/>
              <a:ext cx="2555820" cy="269082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33281" y="1846081"/>
                <a:ext cx="2574539" cy="2709539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B4B6CE-7177-4AD3-80B1-D92AB77F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29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28879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de uitvoer van 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385763" indent="-385763">
              <a:buAutoNum type="alphaUcParenBoth"/>
            </a:pPr>
            <a:r>
              <a:rPr lang="nl-BE" dirty="0"/>
              <a:t>*****</a:t>
            </a:r>
          </a:p>
          <a:p>
            <a:pPr marL="385763" indent="-385763">
              <a:buAutoNum type="alphaUcParenBoth"/>
            </a:pPr>
            <a:r>
              <a:rPr lang="nl-BE" dirty="0"/>
              <a:t>*</a:t>
            </a:r>
          </a:p>
          <a:p>
            <a:pPr marL="385763" indent="-385763">
              <a:buAutoNum type="alphaUcParenBoth"/>
            </a:pPr>
            <a:r>
              <a:rPr lang="nl-BE" dirty="0"/>
              <a:t>Andere, namelijk: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</a:t>
            </a:fld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44" y="2611413"/>
            <a:ext cx="30003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1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quiz: output van ...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66756" y="4830166"/>
            <a:ext cx="8389515" cy="12618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BE" dirty="0"/>
              <a:t>	(A)		</a:t>
            </a:r>
            <a:r>
              <a:rPr lang="nl-BE" dirty="0">
                <a:solidFill>
                  <a:srgbClr val="FF0000"/>
                </a:solidFill>
              </a:rPr>
              <a:t>(B)</a:t>
            </a:r>
            <a:r>
              <a:rPr lang="nl-BE" dirty="0"/>
              <a:t>		(C)		(D)</a:t>
            </a:r>
          </a:p>
          <a:p>
            <a:pPr marL="0" indent="0">
              <a:buNone/>
            </a:pPr>
            <a:r>
              <a:rPr lang="nl-BE" dirty="0"/>
              <a:t>	Error		</a:t>
            </a:r>
            <a:r>
              <a:rPr lang="nl-BE" dirty="0">
                <a:solidFill>
                  <a:srgbClr val="FF0000"/>
                </a:solidFill>
              </a:rPr>
              <a:t>abcabc</a:t>
            </a:r>
            <a:r>
              <a:rPr lang="nl-BE" dirty="0"/>
              <a:t>	abcabc	Iets anders</a:t>
            </a:r>
          </a:p>
          <a:p>
            <a:pPr marL="0" indent="0">
              <a:buNone/>
            </a:pPr>
            <a:r>
              <a:rPr lang="nl-BE" dirty="0"/>
              <a:t>			</a:t>
            </a:r>
            <a:r>
              <a:rPr lang="nl-BE" dirty="0">
                <a:solidFill>
                  <a:srgbClr val="FF0000"/>
                </a:solidFill>
              </a:rPr>
              <a:t>abcabc</a:t>
            </a:r>
            <a:r>
              <a:rPr lang="nl-BE" dirty="0"/>
              <a:t>	abc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188" y="2078084"/>
            <a:ext cx="3764813" cy="23988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579" y="2379149"/>
            <a:ext cx="2315194" cy="179668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/>
              <p14:cNvContentPartPr/>
              <p14:nvPr/>
            </p14:nvContentPartPr>
            <p14:xfrm>
              <a:off x="5042640" y="1855440"/>
              <a:ext cx="2555820" cy="269082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33281" y="1846081"/>
                <a:ext cx="2574539" cy="2709539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790D3-9F42-41EB-8551-05B8C2877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81539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4F8AF-70F6-4A93-8E67-91FE4514F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Voorbeeld</a:t>
            </a:r>
            <a:r>
              <a:rPr lang="en-US" dirty="0"/>
              <a:t>: </a:t>
            </a:r>
            <a:r>
              <a:rPr lang="en-US" dirty="0" err="1"/>
              <a:t>botsende</a:t>
            </a:r>
            <a:r>
              <a:rPr lang="en-US" dirty="0"/>
              <a:t> </a:t>
            </a:r>
            <a:r>
              <a:rPr lang="en-US" dirty="0" err="1"/>
              <a:t>bal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7F84B-BF74-4B8F-BAE8-CB7E4E036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Canvas waarop getekend wordt</a:t>
            </a:r>
          </a:p>
          <a:p>
            <a:r>
              <a:rPr lang="nl-BE" dirty="0"/>
              <a:t>Functie move om bal te bewegen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957A4-5C2F-4DB4-8D92-9D1C38BCB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402728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Samenvatting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i="1" dirty="0"/>
              <a:t>Klassen</a:t>
            </a:r>
            <a:r>
              <a:rPr lang="nl-BE" dirty="0"/>
              <a:t> groeperen data en code</a:t>
            </a:r>
          </a:p>
          <a:p>
            <a:r>
              <a:rPr lang="nl-BE" dirty="0"/>
              <a:t>Een </a:t>
            </a:r>
            <a:r>
              <a:rPr lang="nl-BE" i="1" dirty="0"/>
              <a:t>instantie</a:t>
            </a:r>
            <a:r>
              <a:rPr lang="nl-BE" dirty="0"/>
              <a:t> van een klasse is een </a:t>
            </a:r>
            <a:r>
              <a:rPr lang="nl-BE" i="1" dirty="0"/>
              <a:t>object</a:t>
            </a:r>
          </a:p>
          <a:p>
            <a:r>
              <a:rPr lang="nl-BE" dirty="0"/>
              <a:t>Variabelen </a:t>
            </a:r>
            <a:r>
              <a:rPr lang="nl-BE" i="1" dirty="0"/>
              <a:t>refereren</a:t>
            </a:r>
            <a:r>
              <a:rPr lang="nl-BE" dirty="0"/>
              <a:t> naar objecten (net zoals bij lijsten, dicts, ...)</a:t>
            </a:r>
          </a:p>
          <a:p>
            <a:r>
              <a:rPr lang="nl-BE" dirty="0"/>
              <a:t>Dit staat ons toe meer gestructureerd, modulair te programmeren</a:t>
            </a:r>
          </a:p>
          <a:p>
            <a:pPr lvl="1"/>
            <a:r>
              <a:rPr lang="nl-BE" dirty="0"/>
              <a:t>Leesbaardere code</a:t>
            </a:r>
          </a:p>
          <a:p>
            <a:pPr lvl="1"/>
            <a:r>
              <a:rPr lang="nl-BE" dirty="0"/>
              <a:t>Makkelijker debuggen</a:t>
            </a:r>
          </a:p>
          <a:p>
            <a:pPr lvl="1"/>
            <a:r>
              <a:rPr lang="nl-BE" dirty="0"/>
              <a:t>Gebruiker van een klasse moet de interne werking van de klasse niet kennen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32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55707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de uitvoer van 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385763" indent="-385763">
              <a:buAutoNum type="alphaUcParenBoth"/>
            </a:pPr>
            <a:r>
              <a:rPr lang="nl-BE" dirty="0"/>
              <a:t>*****</a:t>
            </a:r>
          </a:p>
          <a:p>
            <a:pPr marL="385763" indent="-385763">
              <a:buAutoNum type="alphaUcParenBoth"/>
            </a:pPr>
            <a:r>
              <a:rPr lang="nl-BE" dirty="0"/>
              <a:t>*</a:t>
            </a:r>
          </a:p>
          <a:p>
            <a:pPr marL="385763" indent="-385763">
              <a:buAutoNum type="alphaUcParenBoth"/>
            </a:pPr>
            <a:r>
              <a:rPr lang="nl-BE" b="1" dirty="0">
                <a:solidFill>
                  <a:srgbClr val="FF0000"/>
                </a:solidFill>
              </a:rPr>
              <a:t>Andere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4</a:t>
            </a:fld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44" y="2611413"/>
            <a:ext cx="3000375" cy="1514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895" y="4191931"/>
            <a:ext cx="5750890" cy="151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60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de uitvoer van 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385763" indent="-385763">
              <a:buAutoNum type="alphaUcParenBoth"/>
            </a:pPr>
            <a:r>
              <a:rPr lang="nl-BE" dirty="0"/>
              <a:t>***** 5</a:t>
            </a:r>
          </a:p>
          <a:p>
            <a:pPr marL="385763" indent="-385763">
              <a:buAutoNum type="alphaUcParenBoth"/>
            </a:pPr>
            <a:r>
              <a:rPr lang="nl-BE" dirty="0"/>
              <a:t>***** 0</a:t>
            </a:r>
          </a:p>
          <a:p>
            <a:pPr marL="385763" indent="-385763">
              <a:buAutoNum type="alphaUcParenBoth"/>
            </a:pPr>
            <a:r>
              <a:rPr lang="nl-BE" dirty="0"/>
              <a:t>Andere, namelijk: 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5</a:t>
            </a:fld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806" y="2647356"/>
            <a:ext cx="2957513" cy="24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1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Wat is de uitvoer van 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385763" indent="-385763">
              <a:buAutoNum type="alphaUcParenBoth"/>
            </a:pPr>
            <a:r>
              <a:rPr lang="nl-BE" b="1" dirty="0">
                <a:solidFill>
                  <a:srgbClr val="FF0000"/>
                </a:solidFill>
              </a:rPr>
              <a:t>***** 5</a:t>
            </a:r>
          </a:p>
          <a:p>
            <a:pPr marL="385763" indent="-385763">
              <a:buAutoNum type="alphaUcParenBoth"/>
            </a:pPr>
            <a:r>
              <a:rPr lang="nl-BE" dirty="0"/>
              <a:t>***** 0</a:t>
            </a:r>
          </a:p>
          <a:p>
            <a:pPr marL="385763" indent="-385763">
              <a:buAutoNum type="alphaUcParenBoth"/>
            </a:pPr>
            <a:r>
              <a:rPr lang="nl-BE" dirty="0"/>
              <a:t>Andere, namelijk: 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6</a:t>
            </a:fld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806" y="2647356"/>
            <a:ext cx="2957513" cy="24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70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Wat is de uitvoer van </a:t>
            </a:r>
            <a:br>
              <a:rPr lang="nl-BE" dirty="0"/>
            </a:br>
            <a:r>
              <a:rPr lang="nl-BE" dirty="0"/>
              <a:t>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385763" indent="-385763">
              <a:buAutoNum type="alphaUcParenBoth"/>
            </a:pPr>
            <a:r>
              <a:rPr lang="nl-BE" dirty="0"/>
              <a:t>******** []</a:t>
            </a:r>
          </a:p>
          <a:p>
            <a:pPr marL="385763" indent="-385763">
              <a:buAutoNum type="alphaUcParenBoth"/>
            </a:pPr>
            <a:r>
              <a:rPr lang="nl-BE" dirty="0"/>
              <a:t>******** [‘p’, ’a’, ’s’, ’s’, ’w’, ’o’, ’r’, ’d’]</a:t>
            </a:r>
          </a:p>
          <a:p>
            <a:pPr marL="385763" indent="-385763">
              <a:buAutoNum type="alphaUcParenBoth"/>
            </a:pPr>
            <a:r>
              <a:rPr lang="nl-BE" dirty="0"/>
              <a:t>******** password</a:t>
            </a:r>
          </a:p>
          <a:p>
            <a:pPr marL="385763" indent="-385763">
              <a:buAutoNum type="alphaUcParenBoth"/>
            </a:pP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7</a:t>
            </a:fld>
            <a:endParaRPr lang="nl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798" y="1999371"/>
            <a:ext cx="2921794" cy="239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23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Wat is de uitvoer van </a:t>
            </a:r>
            <a:br>
              <a:rPr lang="nl-BE" dirty="0"/>
            </a:br>
            <a:r>
              <a:rPr lang="nl-BE" dirty="0"/>
              <a:t>volgend code fragment?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385763" indent="-385763">
              <a:buAutoNum type="alphaUcParenBoth"/>
            </a:pPr>
            <a:r>
              <a:rPr lang="nl-BE" b="1" dirty="0">
                <a:solidFill>
                  <a:srgbClr val="FF0000"/>
                </a:solidFill>
              </a:rPr>
              <a:t>******** []</a:t>
            </a:r>
          </a:p>
          <a:p>
            <a:pPr marL="385763" indent="-385763">
              <a:buAutoNum type="alphaUcParenBoth"/>
            </a:pPr>
            <a:r>
              <a:rPr lang="nl-BE" dirty="0"/>
              <a:t>******** [‘p’, ’a’, ’s’, ’s’, ’w’, ’o’, ’r’, ’d’]</a:t>
            </a:r>
          </a:p>
          <a:p>
            <a:pPr marL="385763" indent="-385763">
              <a:buAutoNum type="alphaUcParenBoth"/>
            </a:pPr>
            <a:r>
              <a:rPr lang="nl-BE" dirty="0"/>
              <a:t>******** password</a:t>
            </a:r>
          </a:p>
          <a:p>
            <a:pPr marL="385763" indent="-385763">
              <a:buAutoNum type="alphaUcParenBoth"/>
            </a:pP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8</a:t>
            </a:fld>
            <a:endParaRPr lang="nl-B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798" y="1999371"/>
            <a:ext cx="2921794" cy="239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75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Les van vandaag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Eigen datatypes maken: klassen</a:t>
            </a:r>
          </a:p>
          <a:p>
            <a:pPr lvl="1"/>
            <a:r>
              <a:rPr lang="nl-BE" dirty="0"/>
              <a:t>Definitie van een klasse</a:t>
            </a:r>
          </a:p>
          <a:p>
            <a:pPr lvl="1"/>
            <a:r>
              <a:rPr lang="nl-BE" dirty="0"/>
              <a:t>Methods, constructor</a:t>
            </a:r>
          </a:p>
          <a:p>
            <a:pPr lvl="1"/>
            <a:r>
              <a:rPr lang="nl-BE" dirty="0"/>
              <a:t>Inheritance</a:t>
            </a:r>
          </a:p>
          <a:p>
            <a:pPr lvl="1"/>
            <a:endParaRPr lang="nl-BE" dirty="0"/>
          </a:p>
          <a:p>
            <a:r>
              <a:rPr lang="nl-BE" dirty="0"/>
              <a:t>Een </a:t>
            </a:r>
            <a:r>
              <a:rPr lang="nl-BE" b="1" dirty="0">
                <a:solidFill>
                  <a:schemeClr val="accent1"/>
                </a:solidFill>
              </a:rPr>
              <a:t>klasse definitie </a:t>
            </a:r>
            <a:r>
              <a:rPr lang="nl-BE" dirty="0"/>
              <a:t>is een verzameling van variabelen die gezamelijk een object omschrijven samen met functies om die variabelen te manipuleren</a:t>
            </a:r>
            <a:br>
              <a:rPr lang="nl-BE" dirty="0"/>
            </a:br>
            <a:r>
              <a:rPr lang="nl-BE" dirty="0"/>
              <a:t>= een user-defined user type</a:t>
            </a:r>
          </a:p>
          <a:p>
            <a:r>
              <a:rPr lang="nl-BE" dirty="0"/>
              <a:t>Een </a:t>
            </a:r>
            <a:r>
              <a:rPr lang="nl-BE" b="1" dirty="0">
                <a:solidFill>
                  <a:schemeClr val="accent1"/>
                </a:solidFill>
              </a:rPr>
              <a:t>object</a:t>
            </a:r>
            <a:r>
              <a:rPr lang="nl-BE" dirty="0"/>
              <a:t> is een instantie van een klasse</a:t>
            </a:r>
          </a:p>
          <a:p>
            <a:pPr lvl="1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pPr/>
              <a:t>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07596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0" ma:contentTypeDescription="Een nieuw document maken." ma:contentTypeScope="" ma:versionID="a896b1eaf66b010238d2add9084b698c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65822c06be42225c6d4a8fd0734c1ea3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B84F4D-7604-469B-B99A-BA6F1303A244}">
  <ds:schemaRefs>
    <ds:schemaRef ds:uri="http://schemas.microsoft.com/office/2006/metadata/properties"/>
    <ds:schemaRef ds:uri="http://schemas.microsoft.com/office/infopath/2007/PartnerControls"/>
    <ds:schemaRef ds:uri="bbf76264-579c-4c83-88ff-d6da86131101"/>
    <ds:schemaRef ds:uri="f3656e2d-d63d-4e13-ab43-eb9d33494d65"/>
  </ds:schemaRefs>
</ds:datastoreItem>
</file>

<file path=customXml/itemProps2.xml><?xml version="1.0" encoding="utf-8"?>
<ds:datastoreItem xmlns:ds="http://schemas.openxmlformats.org/officeDocument/2006/customXml" ds:itemID="{5EFAC365-37D3-4E46-A465-BBBC055149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F0F154-A858-42A0-BC0C-0CC9E13CB28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1803</Words>
  <Application>Microsoft Office PowerPoint</Application>
  <PresentationFormat>Widescreen</PresentationFormat>
  <Paragraphs>261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JetBrains Mono</vt:lpstr>
      <vt:lpstr>Office Theme</vt:lpstr>
      <vt:lpstr>Inleiding tot Programmeren</vt:lpstr>
      <vt:lpstr>Wat zagen we vorige keer?</vt:lpstr>
      <vt:lpstr>Vlugge quiz</vt:lpstr>
      <vt:lpstr>Vlugge quiz</vt:lpstr>
      <vt:lpstr>Vlugge quiz</vt:lpstr>
      <vt:lpstr>Vlugge quiz</vt:lpstr>
      <vt:lpstr>Vlugge quiz</vt:lpstr>
      <vt:lpstr>Vlugge quiz</vt:lpstr>
      <vt:lpstr>Les van vandaag</vt:lpstr>
      <vt:lpstr>Motiverend voorbeeld</vt:lpstr>
      <vt:lpstr>Motiverend voorbeeld</vt:lpstr>
      <vt:lpstr>Motiverend voorbeeld</vt:lpstr>
      <vt:lpstr>“Good Practice”</vt:lpstr>
      <vt:lpstr>“Good Practice”</vt:lpstr>
      <vt:lpstr>“Good Practice”</vt:lpstr>
      <vt:lpstr>Klassen</vt:lpstr>
      <vt:lpstr>Klassen – aanmaken objecten</vt:lpstr>
      <vt:lpstr>Klassen – aanroepen method</vt:lpstr>
      <vt:lpstr>Klassen – aanroepen method</vt:lpstr>
      <vt:lpstr>Klassen - initialiser</vt:lpstr>
      <vt:lpstr>Klassen - initialiser</vt:lpstr>
      <vt:lpstr>Waarom Klassen?</vt:lpstr>
      <vt:lpstr>Voorbeeld</vt:lpstr>
      <vt:lpstr>Let op! Klassen zijn “mutable”</vt:lpstr>
      <vt:lpstr>Vlugge quiz: output van ...</vt:lpstr>
      <vt:lpstr>Vlugge quiz: output van ...</vt:lpstr>
      <vt:lpstr>Vlugge quiz: output van ...</vt:lpstr>
      <vt:lpstr>Vlugge quiz: output van ...</vt:lpstr>
      <vt:lpstr>Vlugge quiz: output van ...</vt:lpstr>
      <vt:lpstr>Vlugge quiz: output van ...</vt:lpstr>
      <vt:lpstr>Voorbeeld: botsende bal</vt:lpstr>
      <vt:lpstr>Samenvatting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185</cp:revision>
  <dcterms:created xsi:type="dcterms:W3CDTF">2016-09-22T14:02:37Z</dcterms:created>
  <dcterms:modified xsi:type="dcterms:W3CDTF">2023-03-28T09:14:26Z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