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530" r:id="rId6"/>
    <p:sldId id="529" r:id="rId7"/>
    <p:sldId id="531" r:id="rId8"/>
    <p:sldId id="536" r:id="rId9"/>
    <p:sldId id="537" r:id="rId10"/>
    <p:sldId id="538" r:id="rId11"/>
    <p:sldId id="539" r:id="rId12"/>
    <p:sldId id="540" r:id="rId13"/>
    <p:sldId id="541" r:id="rId14"/>
    <p:sldId id="542" r:id="rId15"/>
    <p:sldId id="543" r:id="rId16"/>
    <p:sldId id="544" r:id="rId17"/>
    <p:sldId id="545" r:id="rId18"/>
    <p:sldId id="546" r:id="rId19"/>
    <p:sldId id="547" r:id="rId20"/>
    <p:sldId id="548" r:id="rId21"/>
    <p:sldId id="549" r:id="rId22"/>
    <p:sldId id="552" r:id="rId23"/>
    <p:sldId id="553" r:id="rId24"/>
    <p:sldId id="554" r:id="rId25"/>
    <p:sldId id="555" r:id="rId26"/>
    <p:sldId id="556" r:id="rId27"/>
    <p:sldId id="557" r:id="rId28"/>
    <p:sldId id="558" r:id="rId29"/>
    <p:sldId id="559" r:id="rId30"/>
    <p:sldId id="562" r:id="rId31"/>
    <p:sldId id="563" r:id="rId32"/>
    <p:sldId id="564" r:id="rId33"/>
    <p:sldId id="565" r:id="rId34"/>
    <p:sldId id="566" r:id="rId35"/>
    <p:sldId id="567" r:id="rId36"/>
    <p:sldId id="568" r:id="rId37"/>
    <p:sldId id="569" r:id="rId38"/>
    <p:sldId id="570" r:id="rId3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4B61A9-551E-4D19-B3A0-E8F60F6B2BD8}" v="11" dt="2023-02-13T16:24:47.1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50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0" Type="http://schemas.openxmlformats.org/officeDocument/2006/relationships/slide" Target="slides/slide16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oon Calders" userId="8cb5987f-24a7-4554-8d12-6611cca8efc6" providerId="ADAL" clId="{144B61A9-551E-4D19-B3A0-E8F60F6B2BD8}"/>
    <pc:docChg chg="undo custSel addSld delSld modSld">
      <pc:chgData name="Toon Calders" userId="8cb5987f-24a7-4554-8d12-6611cca8efc6" providerId="ADAL" clId="{144B61A9-551E-4D19-B3A0-E8F60F6B2BD8}" dt="2023-02-13T15:39:21.689" v="983" actId="20577"/>
      <pc:docMkLst>
        <pc:docMk/>
      </pc:docMkLst>
      <pc:sldChg chg="modSp mod">
        <pc:chgData name="Toon Calders" userId="8cb5987f-24a7-4554-8d12-6611cca8efc6" providerId="ADAL" clId="{144B61A9-551E-4D19-B3A0-E8F60F6B2BD8}" dt="2023-02-13T15:19:33.675" v="21" actId="20577"/>
        <pc:sldMkLst>
          <pc:docMk/>
          <pc:sldMk cId="70805391" sldId="256"/>
        </pc:sldMkLst>
        <pc:spChg chg="mod">
          <ac:chgData name="Toon Calders" userId="8cb5987f-24a7-4554-8d12-6611cca8efc6" providerId="ADAL" clId="{144B61A9-551E-4D19-B3A0-E8F60F6B2BD8}" dt="2023-02-13T15:19:33.675" v="21" actId="20577"/>
          <ac:spMkLst>
            <pc:docMk/>
            <pc:sldMk cId="70805391" sldId="256"/>
            <ac:spMk id="2" creationId="{00000000-0000-0000-0000-000000000000}"/>
          </ac:spMkLst>
        </pc:spChg>
      </pc:sldChg>
      <pc:sldChg chg="del">
        <pc:chgData name="Toon Calders" userId="8cb5987f-24a7-4554-8d12-6611cca8efc6" providerId="ADAL" clId="{144B61A9-551E-4D19-B3A0-E8F60F6B2BD8}" dt="2023-02-13T15:19:24.238" v="0" actId="47"/>
        <pc:sldMkLst>
          <pc:docMk/>
          <pc:sldMk cId="2799962172" sldId="259"/>
        </pc:sldMkLst>
      </pc:sldChg>
      <pc:sldChg chg="del">
        <pc:chgData name="Toon Calders" userId="8cb5987f-24a7-4554-8d12-6611cca8efc6" providerId="ADAL" clId="{144B61A9-551E-4D19-B3A0-E8F60F6B2BD8}" dt="2023-02-13T15:19:24.238" v="0" actId="47"/>
        <pc:sldMkLst>
          <pc:docMk/>
          <pc:sldMk cId="1291443411" sldId="260"/>
        </pc:sldMkLst>
      </pc:sldChg>
      <pc:sldChg chg="del">
        <pc:chgData name="Toon Calders" userId="8cb5987f-24a7-4554-8d12-6611cca8efc6" providerId="ADAL" clId="{144B61A9-551E-4D19-B3A0-E8F60F6B2BD8}" dt="2023-02-13T15:19:24.238" v="0" actId="47"/>
        <pc:sldMkLst>
          <pc:docMk/>
          <pc:sldMk cId="1813642176" sldId="275"/>
        </pc:sldMkLst>
      </pc:sldChg>
      <pc:sldChg chg="del">
        <pc:chgData name="Toon Calders" userId="8cb5987f-24a7-4554-8d12-6611cca8efc6" providerId="ADAL" clId="{144B61A9-551E-4D19-B3A0-E8F60F6B2BD8}" dt="2023-02-13T15:19:24.238" v="0" actId="47"/>
        <pc:sldMkLst>
          <pc:docMk/>
          <pc:sldMk cId="345970940" sldId="276"/>
        </pc:sldMkLst>
      </pc:sldChg>
      <pc:sldChg chg="del">
        <pc:chgData name="Toon Calders" userId="8cb5987f-24a7-4554-8d12-6611cca8efc6" providerId="ADAL" clId="{144B61A9-551E-4D19-B3A0-E8F60F6B2BD8}" dt="2023-02-13T15:19:24.238" v="0" actId="47"/>
        <pc:sldMkLst>
          <pc:docMk/>
          <pc:sldMk cId="387866361" sldId="277"/>
        </pc:sldMkLst>
      </pc:sldChg>
      <pc:sldChg chg="del">
        <pc:chgData name="Toon Calders" userId="8cb5987f-24a7-4554-8d12-6611cca8efc6" providerId="ADAL" clId="{144B61A9-551E-4D19-B3A0-E8F60F6B2BD8}" dt="2023-02-13T15:19:24.238" v="0" actId="47"/>
        <pc:sldMkLst>
          <pc:docMk/>
          <pc:sldMk cId="1183054385" sldId="278"/>
        </pc:sldMkLst>
      </pc:sldChg>
      <pc:sldChg chg="del">
        <pc:chgData name="Toon Calders" userId="8cb5987f-24a7-4554-8d12-6611cca8efc6" providerId="ADAL" clId="{144B61A9-551E-4D19-B3A0-E8F60F6B2BD8}" dt="2023-02-13T15:19:24.238" v="0" actId="47"/>
        <pc:sldMkLst>
          <pc:docMk/>
          <pc:sldMk cId="2438682605" sldId="279"/>
        </pc:sldMkLst>
      </pc:sldChg>
      <pc:sldChg chg="del">
        <pc:chgData name="Toon Calders" userId="8cb5987f-24a7-4554-8d12-6611cca8efc6" providerId="ADAL" clId="{144B61A9-551E-4D19-B3A0-E8F60F6B2BD8}" dt="2023-02-13T15:19:24.238" v="0" actId="47"/>
        <pc:sldMkLst>
          <pc:docMk/>
          <pc:sldMk cId="1549712257" sldId="280"/>
        </pc:sldMkLst>
      </pc:sldChg>
      <pc:sldChg chg="del">
        <pc:chgData name="Toon Calders" userId="8cb5987f-24a7-4554-8d12-6611cca8efc6" providerId="ADAL" clId="{144B61A9-551E-4D19-B3A0-E8F60F6B2BD8}" dt="2023-02-13T15:19:24.238" v="0" actId="47"/>
        <pc:sldMkLst>
          <pc:docMk/>
          <pc:sldMk cId="603080578" sldId="281"/>
        </pc:sldMkLst>
      </pc:sldChg>
      <pc:sldChg chg="del">
        <pc:chgData name="Toon Calders" userId="8cb5987f-24a7-4554-8d12-6611cca8efc6" providerId="ADAL" clId="{144B61A9-551E-4D19-B3A0-E8F60F6B2BD8}" dt="2023-02-13T15:19:24.238" v="0" actId="47"/>
        <pc:sldMkLst>
          <pc:docMk/>
          <pc:sldMk cId="474621375" sldId="282"/>
        </pc:sldMkLst>
      </pc:sldChg>
      <pc:sldChg chg="del">
        <pc:chgData name="Toon Calders" userId="8cb5987f-24a7-4554-8d12-6611cca8efc6" providerId="ADAL" clId="{144B61A9-551E-4D19-B3A0-E8F60F6B2BD8}" dt="2023-02-13T15:19:24.238" v="0" actId="47"/>
        <pc:sldMkLst>
          <pc:docMk/>
          <pc:sldMk cId="312410817" sldId="283"/>
        </pc:sldMkLst>
      </pc:sldChg>
      <pc:sldChg chg="del">
        <pc:chgData name="Toon Calders" userId="8cb5987f-24a7-4554-8d12-6611cca8efc6" providerId="ADAL" clId="{144B61A9-551E-4D19-B3A0-E8F60F6B2BD8}" dt="2023-02-13T15:19:24.238" v="0" actId="47"/>
        <pc:sldMkLst>
          <pc:docMk/>
          <pc:sldMk cId="2112588966" sldId="284"/>
        </pc:sldMkLst>
      </pc:sldChg>
      <pc:sldChg chg="del">
        <pc:chgData name="Toon Calders" userId="8cb5987f-24a7-4554-8d12-6611cca8efc6" providerId="ADAL" clId="{144B61A9-551E-4D19-B3A0-E8F60F6B2BD8}" dt="2023-02-13T15:19:24.238" v="0" actId="47"/>
        <pc:sldMkLst>
          <pc:docMk/>
          <pc:sldMk cId="3568416239" sldId="285"/>
        </pc:sldMkLst>
      </pc:sldChg>
      <pc:sldChg chg="del">
        <pc:chgData name="Toon Calders" userId="8cb5987f-24a7-4554-8d12-6611cca8efc6" providerId="ADAL" clId="{144B61A9-551E-4D19-B3A0-E8F60F6B2BD8}" dt="2023-02-13T15:19:24.238" v="0" actId="47"/>
        <pc:sldMkLst>
          <pc:docMk/>
          <pc:sldMk cId="166123711" sldId="286"/>
        </pc:sldMkLst>
      </pc:sldChg>
      <pc:sldChg chg="del">
        <pc:chgData name="Toon Calders" userId="8cb5987f-24a7-4554-8d12-6611cca8efc6" providerId="ADAL" clId="{144B61A9-551E-4D19-B3A0-E8F60F6B2BD8}" dt="2023-02-13T15:19:24.238" v="0" actId="47"/>
        <pc:sldMkLst>
          <pc:docMk/>
          <pc:sldMk cId="3994991" sldId="287"/>
        </pc:sldMkLst>
      </pc:sldChg>
      <pc:sldChg chg="del">
        <pc:chgData name="Toon Calders" userId="8cb5987f-24a7-4554-8d12-6611cca8efc6" providerId="ADAL" clId="{144B61A9-551E-4D19-B3A0-E8F60F6B2BD8}" dt="2023-02-13T15:19:24.238" v="0" actId="47"/>
        <pc:sldMkLst>
          <pc:docMk/>
          <pc:sldMk cId="1760140460" sldId="288"/>
        </pc:sldMkLst>
      </pc:sldChg>
      <pc:sldChg chg="del">
        <pc:chgData name="Toon Calders" userId="8cb5987f-24a7-4554-8d12-6611cca8efc6" providerId="ADAL" clId="{144B61A9-551E-4D19-B3A0-E8F60F6B2BD8}" dt="2023-02-13T15:19:24.238" v="0" actId="47"/>
        <pc:sldMkLst>
          <pc:docMk/>
          <pc:sldMk cId="1035212297" sldId="289"/>
        </pc:sldMkLst>
      </pc:sldChg>
      <pc:sldChg chg="del">
        <pc:chgData name="Toon Calders" userId="8cb5987f-24a7-4554-8d12-6611cca8efc6" providerId="ADAL" clId="{144B61A9-551E-4D19-B3A0-E8F60F6B2BD8}" dt="2023-02-13T15:19:24.238" v="0" actId="47"/>
        <pc:sldMkLst>
          <pc:docMk/>
          <pc:sldMk cId="3546581647" sldId="290"/>
        </pc:sldMkLst>
      </pc:sldChg>
      <pc:sldChg chg="del">
        <pc:chgData name="Toon Calders" userId="8cb5987f-24a7-4554-8d12-6611cca8efc6" providerId="ADAL" clId="{144B61A9-551E-4D19-B3A0-E8F60F6B2BD8}" dt="2023-02-13T15:19:24.238" v="0" actId="47"/>
        <pc:sldMkLst>
          <pc:docMk/>
          <pc:sldMk cId="4287623121" sldId="292"/>
        </pc:sldMkLst>
      </pc:sldChg>
      <pc:sldChg chg="del">
        <pc:chgData name="Toon Calders" userId="8cb5987f-24a7-4554-8d12-6611cca8efc6" providerId="ADAL" clId="{144B61A9-551E-4D19-B3A0-E8F60F6B2BD8}" dt="2023-02-13T15:19:24.238" v="0" actId="47"/>
        <pc:sldMkLst>
          <pc:docMk/>
          <pc:sldMk cId="3988915801" sldId="293"/>
        </pc:sldMkLst>
      </pc:sldChg>
      <pc:sldChg chg="del">
        <pc:chgData name="Toon Calders" userId="8cb5987f-24a7-4554-8d12-6611cca8efc6" providerId="ADAL" clId="{144B61A9-551E-4D19-B3A0-E8F60F6B2BD8}" dt="2023-02-13T15:19:24.238" v="0" actId="47"/>
        <pc:sldMkLst>
          <pc:docMk/>
          <pc:sldMk cId="1969089616" sldId="295"/>
        </pc:sldMkLst>
      </pc:sldChg>
      <pc:sldChg chg="del">
        <pc:chgData name="Toon Calders" userId="8cb5987f-24a7-4554-8d12-6611cca8efc6" providerId="ADAL" clId="{144B61A9-551E-4D19-B3A0-E8F60F6B2BD8}" dt="2023-02-13T15:19:24.238" v="0" actId="47"/>
        <pc:sldMkLst>
          <pc:docMk/>
          <pc:sldMk cId="1912212395" sldId="298"/>
        </pc:sldMkLst>
      </pc:sldChg>
      <pc:sldChg chg="del">
        <pc:chgData name="Toon Calders" userId="8cb5987f-24a7-4554-8d12-6611cca8efc6" providerId="ADAL" clId="{144B61A9-551E-4D19-B3A0-E8F60F6B2BD8}" dt="2023-02-13T15:19:24.238" v="0" actId="47"/>
        <pc:sldMkLst>
          <pc:docMk/>
          <pc:sldMk cId="652443305" sldId="299"/>
        </pc:sldMkLst>
      </pc:sldChg>
      <pc:sldChg chg="del">
        <pc:chgData name="Toon Calders" userId="8cb5987f-24a7-4554-8d12-6611cca8efc6" providerId="ADAL" clId="{144B61A9-551E-4D19-B3A0-E8F60F6B2BD8}" dt="2023-02-13T15:19:24.238" v="0" actId="47"/>
        <pc:sldMkLst>
          <pc:docMk/>
          <pc:sldMk cId="2782030184" sldId="300"/>
        </pc:sldMkLst>
      </pc:sldChg>
      <pc:sldChg chg="del">
        <pc:chgData name="Toon Calders" userId="8cb5987f-24a7-4554-8d12-6611cca8efc6" providerId="ADAL" clId="{144B61A9-551E-4D19-B3A0-E8F60F6B2BD8}" dt="2023-02-13T15:19:24.238" v="0" actId="47"/>
        <pc:sldMkLst>
          <pc:docMk/>
          <pc:sldMk cId="340457540" sldId="301"/>
        </pc:sldMkLst>
      </pc:sldChg>
      <pc:sldChg chg="del">
        <pc:chgData name="Toon Calders" userId="8cb5987f-24a7-4554-8d12-6611cca8efc6" providerId="ADAL" clId="{144B61A9-551E-4D19-B3A0-E8F60F6B2BD8}" dt="2023-02-13T15:19:24.238" v="0" actId="47"/>
        <pc:sldMkLst>
          <pc:docMk/>
          <pc:sldMk cId="2099925338" sldId="302"/>
        </pc:sldMkLst>
      </pc:sldChg>
      <pc:sldChg chg="del">
        <pc:chgData name="Toon Calders" userId="8cb5987f-24a7-4554-8d12-6611cca8efc6" providerId="ADAL" clId="{144B61A9-551E-4D19-B3A0-E8F60F6B2BD8}" dt="2023-02-13T15:19:24.238" v="0" actId="47"/>
        <pc:sldMkLst>
          <pc:docMk/>
          <pc:sldMk cId="316631048" sldId="303"/>
        </pc:sldMkLst>
      </pc:sldChg>
      <pc:sldChg chg="del">
        <pc:chgData name="Toon Calders" userId="8cb5987f-24a7-4554-8d12-6611cca8efc6" providerId="ADAL" clId="{144B61A9-551E-4D19-B3A0-E8F60F6B2BD8}" dt="2023-02-13T15:19:24.238" v="0" actId="47"/>
        <pc:sldMkLst>
          <pc:docMk/>
          <pc:sldMk cId="2174019458" sldId="304"/>
        </pc:sldMkLst>
      </pc:sldChg>
      <pc:sldChg chg="del">
        <pc:chgData name="Toon Calders" userId="8cb5987f-24a7-4554-8d12-6611cca8efc6" providerId="ADAL" clId="{144B61A9-551E-4D19-B3A0-E8F60F6B2BD8}" dt="2023-02-13T15:19:24.238" v="0" actId="47"/>
        <pc:sldMkLst>
          <pc:docMk/>
          <pc:sldMk cId="1697061789" sldId="305"/>
        </pc:sldMkLst>
      </pc:sldChg>
      <pc:sldChg chg="del">
        <pc:chgData name="Toon Calders" userId="8cb5987f-24a7-4554-8d12-6611cca8efc6" providerId="ADAL" clId="{144B61A9-551E-4D19-B3A0-E8F60F6B2BD8}" dt="2023-02-13T15:19:24.238" v="0" actId="47"/>
        <pc:sldMkLst>
          <pc:docMk/>
          <pc:sldMk cId="2439562802" sldId="306"/>
        </pc:sldMkLst>
      </pc:sldChg>
      <pc:sldChg chg="del">
        <pc:chgData name="Toon Calders" userId="8cb5987f-24a7-4554-8d12-6611cca8efc6" providerId="ADAL" clId="{144B61A9-551E-4D19-B3A0-E8F60F6B2BD8}" dt="2023-02-13T15:19:24.238" v="0" actId="47"/>
        <pc:sldMkLst>
          <pc:docMk/>
          <pc:sldMk cId="1284166619" sldId="307"/>
        </pc:sldMkLst>
      </pc:sldChg>
      <pc:sldChg chg="del">
        <pc:chgData name="Toon Calders" userId="8cb5987f-24a7-4554-8d12-6611cca8efc6" providerId="ADAL" clId="{144B61A9-551E-4D19-B3A0-E8F60F6B2BD8}" dt="2023-02-13T15:19:24.238" v="0" actId="47"/>
        <pc:sldMkLst>
          <pc:docMk/>
          <pc:sldMk cId="2611369644" sldId="308"/>
        </pc:sldMkLst>
      </pc:sldChg>
      <pc:sldChg chg="del">
        <pc:chgData name="Toon Calders" userId="8cb5987f-24a7-4554-8d12-6611cca8efc6" providerId="ADAL" clId="{144B61A9-551E-4D19-B3A0-E8F60F6B2BD8}" dt="2023-02-13T15:19:24.238" v="0" actId="47"/>
        <pc:sldMkLst>
          <pc:docMk/>
          <pc:sldMk cId="618042412" sldId="310"/>
        </pc:sldMkLst>
      </pc:sldChg>
      <pc:sldChg chg="del">
        <pc:chgData name="Toon Calders" userId="8cb5987f-24a7-4554-8d12-6611cca8efc6" providerId="ADAL" clId="{144B61A9-551E-4D19-B3A0-E8F60F6B2BD8}" dt="2023-02-13T15:19:24.238" v="0" actId="47"/>
        <pc:sldMkLst>
          <pc:docMk/>
          <pc:sldMk cId="1489887487" sldId="325"/>
        </pc:sldMkLst>
      </pc:sldChg>
      <pc:sldChg chg="del">
        <pc:chgData name="Toon Calders" userId="8cb5987f-24a7-4554-8d12-6611cca8efc6" providerId="ADAL" clId="{144B61A9-551E-4D19-B3A0-E8F60F6B2BD8}" dt="2023-02-13T15:19:24.238" v="0" actId="47"/>
        <pc:sldMkLst>
          <pc:docMk/>
          <pc:sldMk cId="551563817" sldId="326"/>
        </pc:sldMkLst>
      </pc:sldChg>
      <pc:sldChg chg="del">
        <pc:chgData name="Toon Calders" userId="8cb5987f-24a7-4554-8d12-6611cca8efc6" providerId="ADAL" clId="{144B61A9-551E-4D19-B3A0-E8F60F6B2BD8}" dt="2023-02-13T15:19:24.238" v="0" actId="47"/>
        <pc:sldMkLst>
          <pc:docMk/>
          <pc:sldMk cId="207082017" sldId="327"/>
        </pc:sldMkLst>
      </pc:sldChg>
      <pc:sldChg chg="del">
        <pc:chgData name="Toon Calders" userId="8cb5987f-24a7-4554-8d12-6611cca8efc6" providerId="ADAL" clId="{144B61A9-551E-4D19-B3A0-E8F60F6B2BD8}" dt="2023-02-13T15:19:24.238" v="0" actId="47"/>
        <pc:sldMkLst>
          <pc:docMk/>
          <pc:sldMk cId="3537391051" sldId="328"/>
        </pc:sldMkLst>
      </pc:sldChg>
      <pc:sldChg chg="del">
        <pc:chgData name="Toon Calders" userId="8cb5987f-24a7-4554-8d12-6611cca8efc6" providerId="ADAL" clId="{144B61A9-551E-4D19-B3A0-E8F60F6B2BD8}" dt="2023-02-13T15:19:24.238" v="0" actId="47"/>
        <pc:sldMkLst>
          <pc:docMk/>
          <pc:sldMk cId="1515103794" sldId="357"/>
        </pc:sldMkLst>
      </pc:sldChg>
      <pc:sldChg chg="del">
        <pc:chgData name="Toon Calders" userId="8cb5987f-24a7-4554-8d12-6611cca8efc6" providerId="ADAL" clId="{144B61A9-551E-4D19-B3A0-E8F60F6B2BD8}" dt="2023-02-13T15:19:24.238" v="0" actId="47"/>
        <pc:sldMkLst>
          <pc:docMk/>
          <pc:sldMk cId="3499370266" sldId="358"/>
        </pc:sldMkLst>
      </pc:sldChg>
      <pc:sldChg chg="del">
        <pc:chgData name="Toon Calders" userId="8cb5987f-24a7-4554-8d12-6611cca8efc6" providerId="ADAL" clId="{144B61A9-551E-4D19-B3A0-E8F60F6B2BD8}" dt="2023-02-13T15:19:24.238" v="0" actId="47"/>
        <pc:sldMkLst>
          <pc:docMk/>
          <pc:sldMk cId="2165209784" sldId="364"/>
        </pc:sldMkLst>
      </pc:sldChg>
      <pc:sldChg chg="del">
        <pc:chgData name="Toon Calders" userId="8cb5987f-24a7-4554-8d12-6611cca8efc6" providerId="ADAL" clId="{144B61A9-551E-4D19-B3A0-E8F60F6B2BD8}" dt="2023-02-13T15:19:24.238" v="0" actId="47"/>
        <pc:sldMkLst>
          <pc:docMk/>
          <pc:sldMk cId="3233016135" sldId="365"/>
        </pc:sldMkLst>
      </pc:sldChg>
      <pc:sldChg chg="del">
        <pc:chgData name="Toon Calders" userId="8cb5987f-24a7-4554-8d12-6611cca8efc6" providerId="ADAL" clId="{144B61A9-551E-4D19-B3A0-E8F60F6B2BD8}" dt="2023-02-13T15:19:24.238" v="0" actId="47"/>
        <pc:sldMkLst>
          <pc:docMk/>
          <pc:sldMk cId="2886211553" sldId="366"/>
        </pc:sldMkLst>
      </pc:sldChg>
      <pc:sldChg chg="del">
        <pc:chgData name="Toon Calders" userId="8cb5987f-24a7-4554-8d12-6611cca8efc6" providerId="ADAL" clId="{144B61A9-551E-4D19-B3A0-E8F60F6B2BD8}" dt="2023-02-13T15:19:24.238" v="0" actId="47"/>
        <pc:sldMkLst>
          <pc:docMk/>
          <pc:sldMk cId="1263265573" sldId="367"/>
        </pc:sldMkLst>
      </pc:sldChg>
      <pc:sldChg chg="del">
        <pc:chgData name="Toon Calders" userId="8cb5987f-24a7-4554-8d12-6611cca8efc6" providerId="ADAL" clId="{144B61A9-551E-4D19-B3A0-E8F60F6B2BD8}" dt="2023-02-13T15:19:24.238" v="0" actId="47"/>
        <pc:sldMkLst>
          <pc:docMk/>
          <pc:sldMk cId="1757623424" sldId="368"/>
        </pc:sldMkLst>
      </pc:sldChg>
      <pc:sldChg chg="modSp mod">
        <pc:chgData name="Toon Calders" userId="8cb5987f-24a7-4554-8d12-6611cca8efc6" providerId="ADAL" clId="{144B61A9-551E-4D19-B3A0-E8F60F6B2BD8}" dt="2023-02-13T15:20:36.538" v="86" actId="20577"/>
        <pc:sldMkLst>
          <pc:docMk/>
          <pc:sldMk cId="1745312860" sldId="529"/>
        </pc:sldMkLst>
        <pc:spChg chg="mod">
          <ac:chgData name="Toon Calders" userId="8cb5987f-24a7-4554-8d12-6611cca8efc6" providerId="ADAL" clId="{144B61A9-551E-4D19-B3A0-E8F60F6B2BD8}" dt="2023-02-13T15:20:04.020" v="47"/>
          <ac:spMkLst>
            <pc:docMk/>
            <pc:sldMk cId="1745312860" sldId="529"/>
            <ac:spMk id="2" creationId="{86C9EE1A-98F8-491D-8941-DD3542E8C409}"/>
          </ac:spMkLst>
        </pc:spChg>
        <pc:spChg chg="mod">
          <ac:chgData name="Toon Calders" userId="8cb5987f-24a7-4554-8d12-6611cca8efc6" providerId="ADAL" clId="{144B61A9-551E-4D19-B3A0-E8F60F6B2BD8}" dt="2023-02-13T15:20:09.011" v="49" actId="5793"/>
          <ac:spMkLst>
            <pc:docMk/>
            <pc:sldMk cId="1745312860" sldId="529"/>
            <ac:spMk id="3" creationId="{416FD5A0-07CF-48C6-B092-2FCA997DE1C1}"/>
          </ac:spMkLst>
        </pc:spChg>
        <pc:spChg chg="mod">
          <ac:chgData name="Toon Calders" userId="8cb5987f-24a7-4554-8d12-6611cca8efc6" providerId="ADAL" clId="{144B61A9-551E-4D19-B3A0-E8F60F6B2BD8}" dt="2023-02-13T15:20:36.538" v="86" actId="20577"/>
          <ac:spMkLst>
            <pc:docMk/>
            <pc:sldMk cId="1745312860" sldId="529"/>
            <ac:spMk id="25" creationId="{4998C45F-13FF-473B-80BE-27072452FB91}"/>
          </ac:spMkLst>
        </pc:spChg>
      </pc:sldChg>
      <pc:sldChg chg="addSp delSp modSp mod">
        <pc:chgData name="Toon Calders" userId="8cb5987f-24a7-4554-8d12-6611cca8efc6" providerId="ADAL" clId="{144B61A9-551E-4D19-B3A0-E8F60F6B2BD8}" dt="2023-02-13T15:19:55.205" v="46" actId="478"/>
        <pc:sldMkLst>
          <pc:docMk/>
          <pc:sldMk cId="3031285011" sldId="530"/>
        </pc:sldMkLst>
        <pc:spChg chg="mod">
          <ac:chgData name="Toon Calders" userId="8cb5987f-24a7-4554-8d12-6611cca8efc6" providerId="ADAL" clId="{144B61A9-551E-4D19-B3A0-E8F60F6B2BD8}" dt="2023-02-13T15:19:51.581" v="45" actId="5793"/>
          <ac:spMkLst>
            <pc:docMk/>
            <pc:sldMk cId="3031285011" sldId="530"/>
            <ac:spMk id="2" creationId="{86C9EE1A-98F8-491D-8941-DD3542E8C409}"/>
          </ac:spMkLst>
        </pc:spChg>
        <pc:spChg chg="del">
          <ac:chgData name="Toon Calders" userId="8cb5987f-24a7-4554-8d12-6611cca8efc6" providerId="ADAL" clId="{144B61A9-551E-4D19-B3A0-E8F60F6B2BD8}" dt="2023-02-13T15:19:55.205" v="46" actId="478"/>
          <ac:spMkLst>
            <pc:docMk/>
            <pc:sldMk cId="3031285011" sldId="530"/>
            <ac:spMk id="3" creationId="{416FD5A0-07CF-48C6-B092-2FCA997DE1C1}"/>
          </ac:spMkLst>
        </pc:spChg>
        <pc:spChg chg="add mod">
          <ac:chgData name="Toon Calders" userId="8cb5987f-24a7-4554-8d12-6611cca8efc6" providerId="ADAL" clId="{144B61A9-551E-4D19-B3A0-E8F60F6B2BD8}" dt="2023-02-13T15:19:55.205" v="46" actId="478"/>
          <ac:spMkLst>
            <pc:docMk/>
            <pc:sldMk cId="3031285011" sldId="530"/>
            <ac:spMk id="8" creationId="{2D4031CA-27EC-2B73-054C-1A80FE6D51AE}"/>
          </ac:spMkLst>
        </pc:spChg>
        <pc:cxnChg chg="mod">
          <ac:chgData name="Toon Calders" userId="8cb5987f-24a7-4554-8d12-6611cca8efc6" providerId="ADAL" clId="{144B61A9-551E-4D19-B3A0-E8F60F6B2BD8}" dt="2023-02-13T15:19:39.978" v="22" actId="1076"/>
          <ac:cxnSpMkLst>
            <pc:docMk/>
            <pc:sldMk cId="3031285011" sldId="530"/>
            <ac:cxnSpMk id="6" creationId="{265CADF0-00DE-4DF3-A133-4C275A5E9518}"/>
          </ac:cxnSpMkLst>
        </pc:cxnChg>
        <pc:cxnChg chg="mod">
          <ac:chgData name="Toon Calders" userId="8cb5987f-24a7-4554-8d12-6611cca8efc6" providerId="ADAL" clId="{144B61A9-551E-4D19-B3A0-E8F60F6B2BD8}" dt="2023-02-13T15:19:39.978" v="22" actId="1076"/>
          <ac:cxnSpMkLst>
            <pc:docMk/>
            <pc:sldMk cId="3031285011" sldId="530"/>
            <ac:cxnSpMk id="7" creationId="{20B6E552-11F9-4871-B01E-3E33F188BCF3}"/>
          </ac:cxnSpMkLst>
        </pc:cxnChg>
        <pc:cxnChg chg="mod">
          <ac:chgData name="Toon Calders" userId="8cb5987f-24a7-4554-8d12-6611cca8efc6" providerId="ADAL" clId="{144B61A9-551E-4D19-B3A0-E8F60F6B2BD8}" dt="2023-02-13T15:19:39.978" v="22" actId="1076"/>
          <ac:cxnSpMkLst>
            <pc:docMk/>
            <pc:sldMk cId="3031285011" sldId="530"/>
            <ac:cxnSpMk id="10" creationId="{BC5AD9AC-1782-4029-B390-9BA5788E6EFD}"/>
          </ac:cxnSpMkLst>
        </pc:cxnChg>
        <pc:cxnChg chg="mod">
          <ac:chgData name="Toon Calders" userId="8cb5987f-24a7-4554-8d12-6611cca8efc6" providerId="ADAL" clId="{144B61A9-551E-4D19-B3A0-E8F60F6B2BD8}" dt="2023-02-13T15:19:39.978" v="22" actId="1076"/>
          <ac:cxnSpMkLst>
            <pc:docMk/>
            <pc:sldMk cId="3031285011" sldId="530"/>
            <ac:cxnSpMk id="13" creationId="{8DA1A5F5-6247-4C34-835D-D82F617A3322}"/>
          </ac:cxnSpMkLst>
        </pc:cxnChg>
        <pc:cxnChg chg="mod">
          <ac:chgData name="Toon Calders" userId="8cb5987f-24a7-4554-8d12-6611cca8efc6" providerId="ADAL" clId="{144B61A9-551E-4D19-B3A0-E8F60F6B2BD8}" dt="2023-02-13T15:19:39.978" v="22" actId="1076"/>
          <ac:cxnSpMkLst>
            <pc:docMk/>
            <pc:sldMk cId="3031285011" sldId="530"/>
            <ac:cxnSpMk id="18" creationId="{E875E0FE-32CC-40E4-87FF-DD309812CEEB}"/>
          </ac:cxnSpMkLst>
        </pc:cxnChg>
        <pc:cxnChg chg="mod">
          <ac:chgData name="Toon Calders" userId="8cb5987f-24a7-4554-8d12-6611cca8efc6" providerId="ADAL" clId="{144B61A9-551E-4D19-B3A0-E8F60F6B2BD8}" dt="2023-02-13T15:19:39.978" v="22" actId="1076"/>
          <ac:cxnSpMkLst>
            <pc:docMk/>
            <pc:sldMk cId="3031285011" sldId="530"/>
            <ac:cxnSpMk id="21" creationId="{8E3ECBA2-478A-4233-929F-AD8574A156A6}"/>
          </ac:cxnSpMkLst>
        </pc:cxnChg>
      </pc:sldChg>
      <pc:sldChg chg="addSp delSp modSp mod">
        <pc:chgData name="Toon Calders" userId="8cb5987f-24a7-4554-8d12-6611cca8efc6" providerId="ADAL" clId="{144B61A9-551E-4D19-B3A0-E8F60F6B2BD8}" dt="2023-02-13T15:20:51.147" v="89"/>
        <pc:sldMkLst>
          <pc:docMk/>
          <pc:sldMk cId="582903259" sldId="531"/>
        </pc:sldMkLst>
        <pc:spChg chg="mod">
          <ac:chgData name="Toon Calders" userId="8cb5987f-24a7-4554-8d12-6611cca8efc6" providerId="ADAL" clId="{144B61A9-551E-4D19-B3A0-E8F60F6B2BD8}" dt="2023-02-13T15:20:51.147" v="89"/>
          <ac:spMkLst>
            <pc:docMk/>
            <pc:sldMk cId="582903259" sldId="531"/>
            <ac:spMk id="2" creationId="{86C9EE1A-98F8-491D-8941-DD3542E8C409}"/>
          </ac:spMkLst>
        </pc:spChg>
        <pc:spChg chg="del">
          <ac:chgData name="Toon Calders" userId="8cb5987f-24a7-4554-8d12-6611cca8efc6" providerId="ADAL" clId="{144B61A9-551E-4D19-B3A0-E8F60F6B2BD8}" dt="2023-02-13T15:20:44.601" v="87" actId="478"/>
          <ac:spMkLst>
            <pc:docMk/>
            <pc:sldMk cId="582903259" sldId="531"/>
            <ac:spMk id="3" creationId="{416FD5A0-07CF-48C6-B092-2FCA997DE1C1}"/>
          </ac:spMkLst>
        </pc:spChg>
        <pc:spChg chg="add del mod">
          <ac:chgData name="Toon Calders" userId="8cb5987f-24a7-4554-8d12-6611cca8efc6" providerId="ADAL" clId="{144B61A9-551E-4D19-B3A0-E8F60F6B2BD8}" dt="2023-02-13T15:20:46.623" v="88" actId="478"/>
          <ac:spMkLst>
            <pc:docMk/>
            <pc:sldMk cId="582903259" sldId="531"/>
            <ac:spMk id="7" creationId="{12A6BA8B-DBD3-CCBC-60AD-CA14FAC247FF}"/>
          </ac:spMkLst>
        </pc:spChg>
      </pc:sldChg>
      <pc:sldChg chg="addSp delSp modSp mod">
        <pc:chgData name="Toon Calders" userId="8cb5987f-24a7-4554-8d12-6611cca8efc6" providerId="ADAL" clId="{144B61A9-551E-4D19-B3A0-E8F60F6B2BD8}" dt="2023-02-13T15:20:58.243" v="92" actId="478"/>
        <pc:sldMkLst>
          <pc:docMk/>
          <pc:sldMk cId="944857525" sldId="536"/>
        </pc:sldMkLst>
        <pc:spChg chg="mod">
          <ac:chgData name="Toon Calders" userId="8cb5987f-24a7-4554-8d12-6611cca8efc6" providerId="ADAL" clId="{144B61A9-551E-4D19-B3A0-E8F60F6B2BD8}" dt="2023-02-13T15:20:55.934" v="91"/>
          <ac:spMkLst>
            <pc:docMk/>
            <pc:sldMk cId="944857525" sldId="536"/>
            <ac:spMk id="2" creationId="{86C9EE1A-98F8-491D-8941-DD3542E8C409}"/>
          </ac:spMkLst>
        </pc:spChg>
        <pc:spChg chg="del">
          <ac:chgData name="Toon Calders" userId="8cb5987f-24a7-4554-8d12-6611cca8efc6" providerId="ADAL" clId="{144B61A9-551E-4D19-B3A0-E8F60F6B2BD8}" dt="2023-02-13T15:20:58.243" v="92" actId="478"/>
          <ac:spMkLst>
            <pc:docMk/>
            <pc:sldMk cId="944857525" sldId="536"/>
            <ac:spMk id="3" creationId="{416FD5A0-07CF-48C6-B092-2FCA997DE1C1}"/>
          </ac:spMkLst>
        </pc:spChg>
        <pc:spChg chg="add mod">
          <ac:chgData name="Toon Calders" userId="8cb5987f-24a7-4554-8d12-6611cca8efc6" providerId="ADAL" clId="{144B61A9-551E-4D19-B3A0-E8F60F6B2BD8}" dt="2023-02-13T15:20:58.243" v="92" actId="478"/>
          <ac:spMkLst>
            <pc:docMk/>
            <pc:sldMk cId="944857525" sldId="536"/>
            <ac:spMk id="7" creationId="{B09D7AB9-121F-6FD3-1F99-52A7AF103CB8}"/>
          </ac:spMkLst>
        </pc:spChg>
      </pc:sldChg>
      <pc:sldChg chg="addSp delSp modSp mod">
        <pc:chgData name="Toon Calders" userId="8cb5987f-24a7-4554-8d12-6611cca8efc6" providerId="ADAL" clId="{144B61A9-551E-4D19-B3A0-E8F60F6B2BD8}" dt="2023-02-13T15:21:04.818" v="94" actId="478"/>
        <pc:sldMkLst>
          <pc:docMk/>
          <pc:sldMk cId="366823833" sldId="537"/>
        </pc:sldMkLst>
        <pc:spChg chg="mod">
          <ac:chgData name="Toon Calders" userId="8cb5987f-24a7-4554-8d12-6611cca8efc6" providerId="ADAL" clId="{144B61A9-551E-4D19-B3A0-E8F60F6B2BD8}" dt="2023-02-13T15:21:02.815" v="93"/>
          <ac:spMkLst>
            <pc:docMk/>
            <pc:sldMk cId="366823833" sldId="537"/>
            <ac:spMk id="2" creationId="{86C9EE1A-98F8-491D-8941-DD3542E8C409}"/>
          </ac:spMkLst>
        </pc:spChg>
        <pc:spChg chg="del">
          <ac:chgData name="Toon Calders" userId="8cb5987f-24a7-4554-8d12-6611cca8efc6" providerId="ADAL" clId="{144B61A9-551E-4D19-B3A0-E8F60F6B2BD8}" dt="2023-02-13T15:21:04.818" v="94" actId="478"/>
          <ac:spMkLst>
            <pc:docMk/>
            <pc:sldMk cId="366823833" sldId="537"/>
            <ac:spMk id="3" creationId="{416FD5A0-07CF-48C6-B092-2FCA997DE1C1}"/>
          </ac:spMkLst>
        </pc:spChg>
        <pc:spChg chg="add mod">
          <ac:chgData name="Toon Calders" userId="8cb5987f-24a7-4554-8d12-6611cca8efc6" providerId="ADAL" clId="{144B61A9-551E-4D19-B3A0-E8F60F6B2BD8}" dt="2023-02-13T15:21:04.818" v="94" actId="478"/>
          <ac:spMkLst>
            <pc:docMk/>
            <pc:sldMk cId="366823833" sldId="537"/>
            <ac:spMk id="7" creationId="{940D5372-A9C8-E971-EF27-548720A1C653}"/>
          </ac:spMkLst>
        </pc:spChg>
      </pc:sldChg>
      <pc:sldChg chg="addSp delSp modSp mod">
        <pc:chgData name="Toon Calders" userId="8cb5987f-24a7-4554-8d12-6611cca8efc6" providerId="ADAL" clId="{144B61A9-551E-4D19-B3A0-E8F60F6B2BD8}" dt="2023-02-13T15:21:12.156" v="96"/>
        <pc:sldMkLst>
          <pc:docMk/>
          <pc:sldMk cId="1707253945" sldId="538"/>
        </pc:sldMkLst>
        <pc:spChg chg="mod">
          <ac:chgData name="Toon Calders" userId="8cb5987f-24a7-4554-8d12-6611cca8efc6" providerId="ADAL" clId="{144B61A9-551E-4D19-B3A0-E8F60F6B2BD8}" dt="2023-02-13T15:21:12.156" v="96"/>
          <ac:spMkLst>
            <pc:docMk/>
            <pc:sldMk cId="1707253945" sldId="538"/>
            <ac:spMk id="2" creationId="{86C9EE1A-98F8-491D-8941-DD3542E8C409}"/>
          </ac:spMkLst>
        </pc:spChg>
        <pc:spChg chg="del">
          <ac:chgData name="Toon Calders" userId="8cb5987f-24a7-4554-8d12-6611cca8efc6" providerId="ADAL" clId="{144B61A9-551E-4D19-B3A0-E8F60F6B2BD8}" dt="2023-02-13T15:21:09.351" v="95" actId="478"/>
          <ac:spMkLst>
            <pc:docMk/>
            <pc:sldMk cId="1707253945" sldId="538"/>
            <ac:spMk id="3" creationId="{416FD5A0-07CF-48C6-B092-2FCA997DE1C1}"/>
          </ac:spMkLst>
        </pc:spChg>
        <pc:spChg chg="add mod">
          <ac:chgData name="Toon Calders" userId="8cb5987f-24a7-4554-8d12-6611cca8efc6" providerId="ADAL" clId="{144B61A9-551E-4D19-B3A0-E8F60F6B2BD8}" dt="2023-02-13T15:21:09.351" v="95" actId="478"/>
          <ac:spMkLst>
            <pc:docMk/>
            <pc:sldMk cId="1707253945" sldId="538"/>
            <ac:spMk id="7" creationId="{7E695263-794B-89ED-647C-7161BFD97E9F}"/>
          </ac:spMkLst>
        </pc:spChg>
      </pc:sldChg>
      <pc:sldChg chg="addSp delSp modSp mod">
        <pc:chgData name="Toon Calders" userId="8cb5987f-24a7-4554-8d12-6611cca8efc6" providerId="ADAL" clId="{144B61A9-551E-4D19-B3A0-E8F60F6B2BD8}" dt="2023-02-13T15:21:17.202" v="98" actId="478"/>
        <pc:sldMkLst>
          <pc:docMk/>
          <pc:sldMk cId="2877667932" sldId="539"/>
        </pc:sldMkLst>
        <pc:spChg chg="mod">
          <ac:chgData name="Toon Calders" userId="8cb5987f-24a7-4554-8d12-6611cca8efc6" providerId="ADAL" clId="{144B61A9-551E-4D19-B3A0-E8F60F6B2BD8}" dt="2023-02-13T15:21:15.211" v="97"/>
          <ac:spMkLst>
            <pc:docMk/>
            <pc:sldMk cId="2877667932" sldId="539"/>
            <ac:spMk id="2" creationId="{86C9EE1A-98F8-491D-8941-DD3542E8C409}"/>
          </ac:spMkLst>
        </pc:spChg>
        <pc:spChg chg="del">
          <ac:chgData name="Toon Calders" userId="8cb5987f-24a7-4554-8d12-6611cca8efc6" providerId="ADAL" clId="{144B61A9-551E-4D19-B3A0-E8F60F6B2BD8}" dt="2023-02-13T15:21:17.202" v="98" actId="478"/>
          <ac:spMkLst>
            <pc:docMk/>
            <pc:sldMk cId="2877667932" sldId="539"/>
            <ac:spMk id="3" creationId="{416FD5A0-07CF-48C6-B092-2FCA997DE1C1}"/>
          </ac:spMkLst>
        </pc:spChg>
        <pc:spChg chg="add mod">
          <ac:chgData name="Toon Calders" userId="8cb5987f-24a7-4554-8d12-6611cca8efc6" providerId="ADAL" clId="{144B61A9-551E-4D19-B3A0-E8F60F6B2BD8}" dt="2023-02-13T15:21:17.202" v="98" actId="478"/>
          <ac:spMkLst>
            <pc:docMk/>
            <pc:sldMk cId="2877667932" sldId="539"/>
            <ac:spMk id="7" creationId="{ED8B69F7-E940-00F8-4A6D-BE17ABE47E93}"/>
          </ac:spMkLst>
        </pc:spChg>
      </pc:sldChg>
      <pc:sldChg chg="addSp delSp modSp mod">
        <pc:chgData name="Toon Calders" userId="8cb5987f-24a7-4554-8d12-6611cca8efc6" providerId="ADAL" clId="{144B61A9-551E-4D19-B3A0-E8F60F6B2BD8}" dt="2023-02-13T15:21:22.954" v="100"/>
        <pc:sldMkLst>
          <pc:docMk/>
          <pc:sldMk cId="1733401168" sldId="540"/>
        </pc:sldMkLst>
        <pc:spChg chg="mod">
          <ac:chgData name="Toon Calders" userId="8cb5987f-24a7-4554-8d12-6611cca8efc6" providerId="ADAL" clId="{144B61A9-551E-4D19-B3A0-E8F60F6B2BD8}" dt="2023-02-13T15:21:22.954" v="100"/>
          <ac:spMkLst>
            <pc:docMk/>
            <pc:sldMk cId="1733401168" sldId="540"/>
            <ac:spMk id="2" creationId="{86C9EE1A-98F8-491D-8941-DD3542E8C409}"/>
          </ac:spMkLst>
        </pc:spChg>
        <pc:spChg chg="del">
          <ac:chgData name="Toon Calders" userId="8cb5987f-24a7-4554-8d12-6611cca8efc6" providerId="ADAL" clId="{144B61A9-551E-4D19-B3A0-E8F60F6B2BD8}" dt="2023-02-13T15:21:20.752" v="99" actId="478"/>
          <ac:spMkLst>
            <pc:docMk/>
            <pc:sldMk cId="1733401168" sldId="540"/>
            <ac:spMk id="3" creationId="{416FD5A0-07CF-48C6-B092-2FCA997DE1C1}"/>
          </ac:spMkLst>
        </pc:spChg>
        <pc:spChg chg="add mod">
          <ac:chgData name="Toon Calders" userId="8cb5987f-24a7-4554-8d12-6611cca8efc6" providerId="ADAL" clId="{144B61A9-551E-4D19-B3A0-E8F60F6B2BD8}" dt="2023-02-13T15:21:20.752" v="99" actId="478"/>
          <ac:spMkLst>
            <pc:docMk/>
            <pc:sldMk cId="1733401168" sldId="540"/>
            <ac:spMk id="7" creationId="{1DF228A1-E758-7563-B6B5-B2D02A70BA9D}"/>
          </ac:spMkLst>
        </pc:spChg>
      </pc:sldChg>
      <pc:sldChg chg="addSp delSp modSp mod">
        <pc:chgData name="Toon Calders" userId="8cb5987f-24a7-4554-8d12-6611cca8efc6" providerId="ADAL" clId="{144B61A9-551E-4D19-B3A0-E8F60F6B2BD8}" dt="2023-02-13T15:21:29.988" v="102" actId="478"/>
        <pc:sldMkLst>
          <pc:docMk/>
          <pc:sldMk cId="2861426675" sldId="541"/>
        </pc:sldMkLst>
        <pc:spChg chg="mod">
          <ac:chgData name="Toon Calders" userId="8cb5987f-24a7-4554-8d12-6611cca8efc6" providerId="ADAL" clId="{144B61A9-551E-4D19-B3A0-E8F60F6B2BD8}" dt="2023-02-13T15:21:27.236" v="101"/>
          <ac:spMkLst>
            <pc:docMk/>
            <pc:sldMk cId="2861426675" sldId="541"/>
            <ac:spMk id="2" creationId="{86C9EE1A-98F8-491D-8941-DD3542E8C409}"/>
          </ac:spMkLst>
        </pc:spChg>
        <pc:spChg chg="del">
          <ac:chgData name="Toon Calders" userId="8cb5987f-24a7-4554-8d12-6611cca8efc6" providerId="ADAL" clId="{144B61A9-551E-4D19-B3A0-E8F60F6B2BD8}" dt="2023-02-13T15:21:29.988" v="102" actId="478"/>
          <ac:spMkLst>
            <pc:docMk/>
            <pc:sldMk cId="2861426675" sldId="541"/>
            <ac:spMk id="3" creationId="{416FD5A0-07CF-48C6-B092-2FCA997DE1C1}"/>
          </ac:spMkLst>
        </pc:spChg>
        <pc:spChg chg="add mod">
          <ac:chgData name="Toon Calders" userId="8cb5987f-24a7-4554-8d12-6611cca8efc6" providerId="ADAL" clId="{144B61A9-551E-4D19-B3A0-E8F60F6B2BD8}" dt="2023-02-13T15:21:29.988" v="102" actId="478"/>
          <ac:spMkLst>
            <pc:docMk/>
            <pc:sldMk cId="2861426675" sldId="541"/>
            <ac:spMk id="7" creationId="{6D27E5AE-AC5C-D2C9-AB28-B4853E3F8F9C}"/>
          </ac:spMkLst>
        </pc:spChg>
      </pc:sldChg>
      <pc:sldChg chg="addSp delSp modSp mod">
        <pc:chgData name="Toon Calders" userId="8cb5987f-24a7-4554-8d12-6611cca8efc6" providerId="ADAL" clId="{144B61A9-551E-4D19-B3A0-E8F60F6B2BD8}" dt="2023-02-13T15:21:36.540" v="104" actId="478"/>
        <pc:sldMkLst>
          <pc:docMk/>
          <pc:sldMk cId="479743068" sldId="542"/>
        </pc:sldMkLst>
        <pc:spChg chg="mod">
          <ac:chgData name="Toon Calders" userId="8cb5987f-24a7-4554-8d12-6611cca8efc6" providerId="ADAL" clId="{144B61A9-551E-4D19-B3A0-E8F60F6B2BD8}" dt="2023-02-13T15:21:34.424" v="103"/>
          <ac:spMkLst>
            <pc:docMk/>
            <pc:sldMk cId="479743068" sldId="542"/>
            <ac:spMk id="2" creationId="{86C9EE1A-98F8-491D-8941-DD3542E8C409}"/>
          </ac:spMkLst>
        </pc:spChg>
        <pc:spChg chg="del">
          <ac:chgData name="Toon Calders" userId="8cb5987f-24a7-4554-8d12-6611cca8efc6" providerId="ADAL" clId="{144B61A9-551E-4D19-B3A0-E8F60F6B2BD8}" dt="2023-02-13T15:21:36.540" v="104" actId="478"/>
          <ac:spMkLst>
            <pc:docMk/>
            <pc:sldMk cId="479743068" sldId="542"/>
            <ac:spMk id="3" creationId="{416FD5A0-07CF-48C6-B092-2FCA997DE1C1}"/>
          </ac:spMkLst>
        </pc:spChg>
        <pc:spChg chg="add mod">
          <ac:chgData name="Toon Calders" userId="8cb5987f-24a7-4554-8d12-6611cca8efc6" providerId="ADAL" clId="{144B61A9-551E-4D19-B3A0-E8F60F6B2BD8}" dt="2023-02-13T15:21:36.540" v="104" actId="478"/>
          <ac:spMkLst>
            <pc:docMk/>
            <pc:sldMk cId="479743068" sldId="542"/>
            <ac:spMk id="7" creationId="{09FEB897-5114-A17A-11D0-75C8C531FB4B}"/>
          </ac:spMkLst>
        </pc:spChg>
      </pc:sldChg>
      <pc:sldChg chg="addSp delSp modSp mod">
        <pc:chgData name="Toon Calders" userId="8cb5987f-24a7-4554-8d12-6611cca8efc6" providerId="ADAL" clId="{144B61A9-551E-4D19-B3A0-E8F60F6B2BD8}" dt="2023-02-13T15:21:42.009" v="106" actId="478"/>
        <pc:sldMkLst>
          <pc:docMk/>
          <pc:sldMk cId="3391012859" sldId="543"/>
        </pc:sldMkLst>
        <pc:spChg chg="mod">
          <ac:chgData name="Toon Calders" userId="8cb5987f-24a7-4554-8d12-6611cca8efc6" providerId="ADAL" clId="{144B61A9-551E-4D19-B3A0-E8F60F6B2BD8}" dt="2023-02-13T15:21:39.732" v="105"/>
          <ac:spMkLst>
            <pc:docMk/>
            <pc:sldMk cId="3391012859" sldId="543"/>
            <ac:spMk id="2" creationId="{86C9EE1A-98F8-491D-8941-DD3542E8C409}"/>
          </ac:spMkLst>
        </pc:spChg>
        <pc:spChg chg="del">
          <ac:chgData name="Toon Calders" userId="8cb5987f-24a7-4554-8d12-6611cca8efc6" providerId="ADAL" clId="{144B61A9-551E-4D19-B3A0-E8F60F6B2BD8}" dt="2023-02-13T15:21:42.009" v="106" actId="478"/>
          <ac:spMkLst>
            <pc:docMk/>
            <pc:sldMk cId="3391012859" sldId="543"/>
            <ac:spMk id="3" creationId="{416FD5A0-07CF-48C6-B092-2FCA997DE1C1}"/>
          </ac:spMkLst>
        </pc:spChg>
        <pc:spChg chg="add mod">
          <ac:chgData name="Toon Calders" userId="8cb5987f-24a7-4554-8d12-6611cca8efc6" providerId="ADAL" clId="{144B61A9-551E-4D19-B3A0-E8F60F6B2BD8}" dt="2023-02-13T15:21:42.009" v="106" actId="478"/>
          <ac:spMkLst>
            <pc:docMk/>
            <pc:sldMk cId="3391012859" sldId="543"/>
            <ac:spMk id="7" creationId="{EB891286-160D-D151-8BC1-F3EADB2F722F}"/>
          </ac:spMkLst>
        </pc:spChg>
      </pc:sldChg>
      <pc:sldChg chg="addSp delSp modSp mod">
        <pc:chgData name="Toon Calders" userId="8cb5987f-24a7-4554-8d12-6611cca8efc6" providerId="ADAL" clId="{144B61A9-551E-4D19-B3A0-E8F60F6B2BD8}" dt="2023-02-13T15:21:48.781" v="108" actId="478"/>
        <pc:sldMkLst>
          <pc:docMk/>
          <pc:sldMk cId="4251505676" sldId="544"/>
        </pc:sldMkLst>
        <pc:spChg chg="mod">
          <ac:chgData name="Toon Calders" userId="8cb5987f-24a7-4554-8d12-6611cca8efc6" providerId="ADAL" clId="{144B61A9-551E-4D19-B3A0-E8F60F6B2BD8}" dt="2023-02-13T15:21:46.302" v="107"/>
          <ac:spMkLst>
            <pc:docMk/>
            <pc:sldMk cId="4251505676" sldId="544"/>
            <ac:spMk id="2" creationId="{86C9EE1A-98F8-491D-8941-DD3542E8C409}"/>
          </ac:spMkLst>
        </pc:spChg>
        <pc:spChg chg="del">
          <ac:chgData name="Toon Calders" userId="8cb5987f-24a7-4554-8d12-6611cca8efc6" providerId="ADAL" clId="{144B61A9-551E-4D19-B3A0-E8F60F6B2BD8}" dt="2023-02-13T15:21:48.781" v="108" actId="478"/>
          <ac:spMkLst>
            <pc:docMk/>
            <pc:sldMk cId="4251505676" sldId="544"/>
            <ac:spMk id="3" creationId="{416FD5A0-07CF-48C6-B092-2FCA997DE1C1}"/>
          </ac:spMkLst>
        </pc:spChg>
        <pc:spChg chg="add mod">
          <ac:chgData name="Toon Calders" userId="8cb5987f-24a7-4554-8d12-6611cca8efc6" providerId="ADAL" clId="{144B61A9-551E-4D19-B3A0-E8F60F6B2BD8}" dt="2023-02-13T15:21:48.781" v="108" actId="478"/>
          <ac:spMkLst>
            <pc:docMk/>
            <pc:sldMk cId="4251505676" sldId="544"/>
            <ac:spMk id="7" creationId="{9F96E962-54E2-D83C-3E76-74CC11D6A3BD}"/>
          </ac:spMkLst>
        </pc:spChg>
      </pc:sldChg>
      <pc:sldChg chg="addSp delSp modSp mod">
        <pc:chgData name="Toon Calders" userId="8cb5987f-24a7-4554-8d12-6611cca8efc6" providerId="ADAL" clId="{144B61A9-551E-4D19-B3A0-E8F60F6B2BD8}" dt="2023-02-13T15:21:55.164" v="110" actId="478"/>
        <pc:sldMkLst>
          <pc:docMk/>
          <pc:sldMk cId="207379845" sldId="545"/>
        </pc:sldMkLst>
        <pc:spChg chg="mod">
          <ac:chgData name="Toon Calders" userId="8cb5987f-24a7-4554-8d12-6611cca8efc6" providerId="ADAL" clId="{144B61A9-551E-4D19-B3A0-E8F60F6B2BD8}" dt="2023-02-13T15:21:52.056" v="109"/>
          <ac:spMkLst>
            <pc:docMk/>
            <pc:sldMk cId="207379845" sldId="545"/>
            <ac:spMk id="2" creationId="{86C9EE1A-98F8-491D-8941-DD3542E8C409}"/>
          </ac:spMkLst>
        </pc:spChg>
        <pc:spChg chg="del">
          <ac:chgData name="Toon Calders" userId="8cb5987f-24a7-4554-8d12-6611cca8efc6" providerId="ADAL" clId="{144B61A9-551E-4D19-B3A0-E8F60F6B2BD8}" dt="2023-02-13T15:21:55.164" v="110" actId="478"/>
          <ac:spMkLst>
            <pc:docMk/>
            <pc:sldMk cId="207379845" sldId="545"/>
            <ac:spMk id="3" creationId="{416FD5A0-07CF-48C6-B092-2FCA997DE1C1}"/>
          </ac:spMkLst>
        </pc:spChg>
        <pc:spChg chg="add mod">
          <ac:chgData name="Toon Calders" userId="8cb5987f-24a7-4554-8d12-6611cca8efc6" providerId="ADAL" clId="{144B61A9-551E-4D19-B3A0-E8F60F6B2BD8}" dt="2023-02-13T15:21:55.164" v="110" actId="478"/>
          <ac:spMkLst>
            <pc:docMk/>
            <pc:sldMk cId="207379845" sldId="545"/>
            <ac:spMk id="7" creationId="{A94B9BB9-688A-6A1A-2977-FBDB6FB9D89B}"/>
          </ac:spMkLst>
        </pc:spChg>
      </pc:sldChg>
      <pc:sldChg chg="addSp delSp modSp mod">
        <pc:chgData name="Toon Calders" userId="8cb5987f-24a7-4554-8d12-6611cca8efc6" providerId="ADAL" clId="{144B61A9-551E-4D19-B3A0-E8F60F6B2BD8}" dt="2023-02-13T15:22:01.782" v="112" actId="478"/>
        <pc:sldMkLst>
          <pc:docMk/>
          <pc:sldMk cId="2121895696" sldId="546"/>
        </pc:sldMkLst>
        <pc:spChg chg="mod">
          <ac:chgData name="Toon Calders" userId="8cb5987f-24a7-4554-8d12-6611cca8efc6" providerId="ADAL" clId="{144B61A9-551E-4D19-B3A0-E8F60F6B2BD8}" dt="2023-02-13T15:21:59.456" v="111"/>
          <ac:spMkLst>
            <pc:docMk/>
            <pc:sldMk cId="2121895696" sldId="546"/>
            <ac:spMk id="2" creationId="{86C9EE1A-98F8-491D-8941-DD3542E8C409}"/>
          </ac:spMkLst>
        </pc:spChg>
        <pc:spChg chg="del">
          <ac:chgData name="Toon Calders" userId="8cb5987f-24a7-4554-8d12-6611cca8efc6" providerId="ADAL" clId="{144B61A9-551E-4D19-B3A0-E8F60F6B2BD8}" dt="2023-02-13T15:22:01.782" v="112" actId="478"/>
          <ac:spMkLst>
            <pc:docMk/>
            <pc:sldMk cId="2121895696" sldId="546"/>
            <ac:spMk id="3" creationId="{416FD5A0-07CF-48C6-B092-2FCA997DE1C1}"/>
          </ac:spMkLst>
        </pc:spChg>
        <pc:spChg chg="add mod">
          <ac:chgData name="Toon Calders" userId="8cb5987f-24a7-4554-8d12-6611cca8efc6" providerId="ADAL" clId="{144B61A9-551E-4D19-B3A0-E8F60F6B2BD8}" dt="2023-02-13T15:22:01.782" v="112" actId="478"/>
          <ac:spMkLst>
            <pc:docMk/>
            <pc:sldMk cId="2121895696" sldId="546"/>
            <ac:spMk id="7" creationId="{427D2281-8D4E-647D-D659-298C49AF7AF2}"/>
          </ac:spMkLst>
        </pc:spChg>
      </pc:sldChg>
      <pc:sldChg chg="addSp delSp modSp mod">
        <pc:chgData name="Toon Calders" userId="8cb5987f-24a7-4554-8d12-6611cca8efc6" providerId="ADAL" clId="{144B61A9-551E-4D19-B3A0-E8F60F6B2BD8}" dt="2023-02-13T15:22:08.931" v="114"/>
        <pc:sldMkLst>
          <pc:docMk/>
          <pc:sldMk cId="1489556921" sldId="547"/>
        </pc:sldMkLst>
        <pc:spChg chg="mod">
          <ac:chgData name="Toon Calders" userId="8cb5987f-24a7-4554-8d12-6611cca8efc6" providerId="ADAL" clId="{144B61A9-551E-4D19-B3A0-E8F60F6B2BD8}" dt="2023-02-13T15:22:08.931" v="114"/>
          <ac:spMkLst>
            <pc:docMk/>
            <pc:sldMk cId="1489556921" sldId="547"/>
            <ac:spMk id="2" creationId="{86C9EE1A-98F8-491D-8941-DD3542E8C409}"/>
          </ac:spMkLst>
        </pc:spChg>
        <pc:spChg chg="del">
          <ac:chgData name="Toon Calders" userId="8cb5987f-24a7-4554-8d12-6611cca8efc6" providerId="ADAL" clId="{144B61A9-551E-4D19-B3A0-E8F60F6B2BD8}" dt="2023-02-13T15:22:06.627" v="113" actId="478"/>
          <ac:spMkLst>
            <pc:docMk/>
            <pc:sldMk cId="1489556921" sldId="547"/>
            <ac:spMk id="3" creationId="{416FD5A0-07CF-48C6-B092-2FCA997DE1C1}"/>
          </ac:spMkLst>
        </pc:spChg>
        <pc:spChg chg="add mod">
          <ac:chgData name="Toon Calders" userId="8cb5987f-24a7-4554-8d12-6611cca8efc6" providerId="ADAL" clId="{144B61A9-551E-4D19-B3A0-E8F60F6B2BD8}" dt="2023-02-13T15:22:06.627" v="113" actId="478"/>
          <ac:spMkLst>
            <pc:docMk/>
            <pc:sldMk cId="1489556921" sldId="547"/>
            <ac:spMk id="7" creationId="{6A0A1239-7992-8A47-C7E4-AA848FA81AEE}"/>
          </ac:spMkLst>
        </pc:spChg>
      </pc:sldChg>
      <pc:sldChg chg="addSp delSp modSp mod">
        <pc:chgData name="Toon Calders" userId="8cb5987f-24a7-4554-8d12-6611cca8efc6" providerId="ADAL" clId="{144B61A9-551E-4D19-B3A0-E8F60F6B2BD8}" dt="2023-02-13T15:22:15.602" v="116" actId="478"/>
        <pc:sldMkLst>
          <pc:docMk/>
          <pc:sldMk cId="993450464" sldId="548"/>
        </pc:sldMkLst>
        <pc:spChg chg="mod">
          <ac:chgData name="Toon Calders" userId="8cb5987f-24a7-4554-8d12-6611cca8efc6" providerId="ADAL" clId="{144B61A9-551E-4D19-B3A0-E8F60F6B2BD8}" dt="2023-02-13T15:22:13.082" v="115"/>
          <ac:spMkLst>
            <pc:docMk/>
            <pc:sldMk cId="993450464" sldId="548"/>
            <ac:spMk id="2" creationId="{86C9EE1A-98F8-491D-8941-DD3542E8C409}"/>
          </ac:spMkLst>
        </pc:spChg>
        <pc:spChg chg="del">
          <ac:chgData name="Toon Calders" userId="8cb5987f-24a7-4554-8d12-6611cca8efc6" providerId="ADAL" clId="{144B61A9-551E-4D19-B3A0-E8F60F6B2BD8}" dt="2023-02-13T15:22:15.602" v="116" actId="478"/>
          <ac:spMkLst>
            <pc:docMk/>
            <pc:sldMk cId="993450464" sldId="548"/>
            <ac:spMk id="3" creationId="{416FD5A0-07CF-48C6-B092-2FCA997DE1C1}"/>
          </ac:spMkLst>
        </pc:spChg>
        <pc:spChg chg="add mod">
          <ac:chgData name="Toon Calders" userId="8cb5987f-24a7-4554-8d12-6611cca8efc6" providerId="ADAL" clId="{144B61A9-551E-4D19-B3A0-E8F60F6B2BD8}" dt="2023-02-13T15:22:15.602" v="116" actId="478"/>
          <ac:spMkLst>
            <pc:docMk/>
            <pc:sldMk cId="993450464" sldId="548"/>
            <ac:spMk id="7" creationId="{034A3DE9-FE1D-F815-A334-0A68A359358D}"/>
          </ac:spMkLst>
        </pc:spChg>
      </pc:sldChg>
      <pc:sldChg chg="addSp delSp modSp mod">
        <pc:chgData name="Toon Calders" userId="8cb5987f-24a7-4554-8d12-6611cca8efc6" providerId="ADAL" clId="{144B61A9-551E-4D19-B3A0-E8F60F6B2BD8}" dt="2023-02-13T15:22:20.616" v="118" actId="478"/>
        <pc:sldMkLst>
          <pc:docMk/>
          <pc:sldMk cId="3351473645" sldId="549"/>
        </pc:sldMkLst>
        <pc:spChg chg="mod">
          <ac:chgData name="Toon Calders" userId="8cb5987f-24a7-4554-8d12-6611cca8efc6" providerId="ADAL" clId="{144B61A9-551E-4D19-B3A0-E8F60F6B2BD8}" dt="2023-02-13T15:22:18.290" v="117"/>
          <ac:spMkLst>
            <pc:docMk/>
            <pc:sldMk cId="3351473645" sldId="549"/>
            <ac:spMk id="2" creationId="{86C9EE1A-98F8-491D-8941-DD3542E8C409}"/>
          </ac:spMkLst>
        </pc:spChg>
        <pc:spChg chg="del">
          <ac:chgData name="Toon Calders" userId="8cb5987f-24a7-4554-8d12-6611cca8efc6" providerId="ADAL" clId="{144B61A9-551E-4D19-B3A0-E8F60F6B2BD8}" dt="2023-02-13T15:22:20.616" v="118" actId="478"/>
          <ac:spMkLst>
            <pc:docMk/>
            <pc:sldMk cId="3351473645" sldId="549"/>
            <ac:spMk id="3" creationId="{416FD5A0-07CF-48C6-B092-2FCA997DE1C1}"/>
          </ac:spMkLst>
        </pc:spChg>
        <pc:spChg chg="add mod">
          <ac:chgData name="Toon Calders" userId="8cb5987f-24a7-4554-8d12-6611cca8efc6" providerId="ADAL" clId="{144B61A9-551E-4D19-B3A0-E8F60F6B2BD8}" dt="2023-02-13T15:22:20.616" v="118" actId="478"/>
          <ac:spMkLst>
            <pc:docMk/>
            <pc:sldMk cId="3351473645" sldId="549"/>
            <ac:spMk id="9" creationId="{8D3B53BB-E1A4-70D1-5400-5FDD30D67809}"/>
          </ac:spMkLst>
        </pc:spChg>
      </pc:sldChg>
      <pc:sldChg chg="del">
        <pc:chgData name="Toon Calders" userId="8cb5987f-24a7-4554-8d12-6611cca8efc6" providerId="ADAL" clId="{144B61A9-551E-4D19-B3A0-E8F60F6B2BD8}" dt="2023-02-13T15:22:38.784" v="119" actId="47"/>
        <pc:sldMkLst>
          <pc:docMk/>
          <pc:sldMk cId="5217883" sldId="550"/>
        </pc:sldMkLst>
      </pc:sldChg>
      <pc:sldChg chg="del">
        <pc:chgData name="Toon Calders" userId="8cb5987f-24a7-4554-8d12-6611cca8efc6" providerId="ADAL" clId="{144B61A9-551E-4D19-B3A0-E8F60F6B2BD8}" dt="2023-02-13T15:22:38.784" v="119" actId="47"/>
        <pc:sldMkLst>
          <pc:docMk/>
          <pc:sldMk cId="3389228509" sldId="551"/>
        </pc:sldMkLst>
      </pc:sldChg>
      <pc:sldChg chg="addSp delSp modSp mod">
        <pc:chgData name="Toon Calders" userId="8cb5987f-24a7-4554-8d12-6611cca8efc6" providerId="ADAL" clId="{144B61A9-551E-4D19-B3A0-E8F60F6B2BD8}" dt="2023-02-13T15:22:50.086" v="134" actId="5793"/>
        <pc:sldMkLst>
          <pc:docMk/>
          <pc:sldMk cId="2539351866" sldId="552"/>
        </pc:sldMkLst>
        <pc:spChg chg="mod">
          <ac:chgData name="Toon Calders" userId="8cb5987f-24a7-4554-8d12-6611cca8efc6" providerId="ADAL" clId="{144B61A9-551E-4D19-B3A0-E8F60F6B2BD8}" dt="2023-02-13T15:22:50.086" v="134" actId="5793"/>
          <ac:spMkLst>
            <pc:docMk/>
            <pc:sldMk cId="2539351866" sldId="552"/>
            <ac:spMk id="2" creationId="{86C9EE1A-98F8-491D-8941-DD3542E8C409}"/>
          </ac:spMkLst>
        </pc:spChg>
        <pc:spChg chg="del">
          <ac:chgData name="Toon Calders" userId="8cb5987f-24a7-4554-8d12-6611cca8efc6" providerId="ADAL" clId="{144B61A9-551E-4D19-B3A0-E8F60F6B2BD8}" dt="2023-02-13T15:22:44.462" v="120" actId="478"/>
          <ac:spMkLst>
            <pc:docMk/>
            <pc:sldMk cId="2539351866" sldId="552"/>
            <ac:spMk id="3" creationId="{416FD5A0-07CF-48C6-B092-2FCA997DE1C1}"/>
          </ac:spMkLst>
        </pc:spChg>
        <pc:spChg chg="add mod">
          <ac:chgData name="Toon Calders" userId="8cb5987f-24a7-4554-8d12-6611cca8efc6" providerId="ADAL" clId="{144B61A9-551E-4D19-B3A0-E8F60F6B2BD8}" dt="2023-02-13T15:22:44.462" v="120" actId="478"/>
          <ac:spMkLst>
            <pc:docMk/>
            <pc:sldMk cId="2539351866" sldId="552"/>
            <ac:spMk id="11" creationId="{6DE19391-E2EC-89FC-BF67-A50DBF3E1971}"/>
          </ac:spMkLst>
        </pc:spChg>
      </pc:sldChg>
      <pc:sldChg chg="addSp delSp modSp mod">
        <pc:chgData name="Toon Calders" userId="8cb5987f-24a7-4554-8d12-6611cca8efc6" providerId="ADAL" clId="{144B61A9-551E-4D19-B3A0-E8F60F6B2BD8}" dt="2023-02-13T15:22:59.264" v="143" actId="20577"/>
        <pc:sldMkLst>
          <pc:docMk/>
          <pc:sldMk cId="1137603758" sldId="553"/>
        </pc:sldMkLst>
        <pc:spChg chg="mod">
          <ac:chgData name="Toon Calders" userId="8cb5987f-24a7-4554-8d12-6611cca8efc6" providerId="ADAL" clId="{144B61A9-551E-4D19-B3A0-E8F60F6B2BD8}" dt="2023-02-13T15:22:59.264" v="143" actId="20577"/>
          <ac:spMkLst>
            <pc:docMk/>
            <pc:sldMk cId="1137603758" sldId="553"/>
            <ac:spMk id="2" creationId="{86C9EE1A-98F8-491D-8941-DD3542E8C409}"/>
          </ac:spMkLst>
        </pc:spChg>
        <pc:spChg chg="del">
          <ac:chgData name="Toon Calders" userId="8cb5987f-24a7-4554-8d12-6611cca8efc6" providerId="ADAL" clId="{144B61A9-551E-4D19-B3A0-E8F60F6B2BD8}" dt="2023-02-13T15:22:54.702" v="135" actId="478"/>
          <ac:spMkLst>
            <pc:docMk/>
            <pc:sldMk cId="1137603758" sldId="553"/>
            <ac:spMk id="3" creationId="{416FD5A0-07CF-48C6-B092-2FCA997DE1C1}"/>
          </ac:spMkLst>
        </pc:spChg>
        <pc:spChg chg="add mod">
          <ac:chgData name="Toon Calders" userId="8cb5987f-24a7-4554-8d12-6611cca8efc6" providerId="ADAL" clId="{144B61A9-551E-4D19-B3A0-E8F60F6B2BD8}" dt="2023-02-13T15:22:54.702" v="135" actId="478"/>
          <ac:spMkLst>
            <pc:docMk/>
            <pc:sldMk cId="1137603758" sldId="553"/>
            <ac:spMk id="9" creationId="{DDACEF78-12EE-8898-E2A7-7A9700BC6FF7}"/>
          </ac:spMkLst>
        </pc:spChg>
      </pc:sldChg>
      <pc:sldChg chg="addSp delSp modSp mod">
        <pc:chgData name="Toon Calders" userId="8cb5987f-24a7-4554-8d12-6611cca8efc6" providerId="ADAL" clId="{144B61A9-551E-4D19-B3A0-E8F60F6B2BD8}" dt="2023-02-13T15:30:30.131" v="607" actId="478"/>
        <pc:sldMkLst>
          <pc:docMk/>
          <pc:sldMk cId="3474641977" sldId="554"/>
        </pc:sldMkLst>
        <pc:spChg chg="mod">
          <ac:chgData name="Toon Calders" userId="8cb5987f-24a7-4554-8d12-6611cca8efc6" providerId="ADAL" clId="{144B61A9-551E-4D19-B3A0-E8F60F6B2BD8}" dt="2023-02-13T15:23:09.869" v="157" actId="5793"/>
          <ac:spMkLst>
            <pc:docMk/>
            <pc:sldMk cId="3474641977" sldId="554"/>
            <ac:spMk id="2" creationId="{86C9EE1A-98F8-491D-8941-DD3542E8C409}"/>
          </ac:spMkLst>
        </pc:spChg>
        <pc:spChg chg="del">
          <ac:chgData name="Toon Calders" userId="8cb5987f-24a7-4554-8d12-6611cca8efc6" providerId="ADAL" clId="{144B61A9-551E-4D19-B3A0-E8F60F6B2BD8}" dt="2023-02-13T15:23:12.392" v="158" actId="478"/>
          <ac:spMkLst>
            <pc:docMk/>
            <pc:sldMk cId="3474641977" sldId="554"/>
            <ac:spMk id="3" creationId="{416FD5A0-07CF-48C6-B092-2FCA997DE1C1}"/>
          </ac:spMkLst>
        </pc:spChg>
        <pc:spChg chg="add mod">
          <ac:chgData name="Toon Calders" userId="8cb5987f-24a7-4554-8d12-6611cca8efc6" providerId="ADAL" clId="{144B61A9-551E-4D19-B3A0-E8F60F6B2BD8}" dt="2023-02-13T15:23:12.392" v="158" actId="478"/>
          <ac:spMkLst>
            <pc:docMk/>
            <pc:sldMk cId="3474641977" sldId="554"/>
            <ac:spMk id="9" creationId="{63659B18-21AC-77A0-A9B7-91FEF506446B}"/>
          </ac:spMkLst>
        </pc:spChg>
        <pc:spChg chg="del">
          <ac:chgData name="Toon Calders" userId="8cb5987f-24a7-4554-8d12-6611cca8efc6" providerId="ADAL" clId="{144B61A9-551E-4D19-B3A0-E8F60F6B2BD8}" dt="2023-02-13T15:30:30.131" v="607" actId="478"/>
          <ac:spMkLst>
            <pc:docMk/>
            <pc:sldMk cId="3474641977" sldId="554"/>
            <ac:spMk id="17" creationId="{D8BEA13C-7EC2-4696-94AC-1B1A0045D5A2}"/>
          </ac:spMkLst>
        </pc:spChg>
      </pc:sldChg>
      <pc:sldChg chg="addSp delSp modSp mod">
        <pc:chgData name="Toon Calders" userId="8cb5987f-24a7-4554-8d12-6611cca8efc6" providerId="ADAL" clId="{144B61A9-551E-4D19-B3A0-E8F60F6B2BD8}" dt="2023-02-13T15:30:32.610" v="608" actId="478"/>
        <pc:sldMkLst>
          <pc:docMk/>
          <pc:sldMk cId="187753756" sldId="555"/>
        </pc:sldMkLst>
        <pc:spChg chg="mod">
          <ac:chgData name="Toon Calders" userId="8cb5987f-24a7-4554-8d12-6611cca8efc6" providerId="ADAL" clId="{144B61A9-551E-4D19-B3A0-E8F60F6B2BD8}" dt="2023-02-13T15:23:16.905" v="166" actId="20577"/>
          <ac:spMkLst>
            <pc:docMk/>
            <pc:sldMk cId="187753756" sldId="555"/>
            <ac:spMk id="2" creationId="{86C9EE1A-98F8-491D-8941-DD3542E8C409}"/>
          </ac:spMkLst>
        </pc:spChg>
        <pc:spChg chg="del">
          <ac:chgData name="Toon Calders" userId="8cb5987f-24a7-4554-8d12-6611cca8efc6" providerId="ADAL" clId="{144B61A9-551E-4D19-B3A0-E8F60F6B2BD8}" dt="2023-02-13T15:23:19.320" v="167" actId="478"/>
          <ac:spMkLst>
            <pc:docMk/>
            <pc:sldMk cId="187753756" sldId="555"/>
            <ac:spMk id="3" creationId="{416FD5A0-07CF-48C6-B092-2FCA997DE1C1}"/>
          </ac:spMkLst>
        </pc:spChg>
        <pc:spChg chg="add mod">
          <ac:chgData name="Toon Calders" userId="8cb5987f-24a7-4554-8d12-6611cca8efc6" providerId="ADAL" clId="{144B61A9-551E-4D19-B3A0-E8F60F6B2BD8}" dt="2023-02-13T15:23:19.320" v="167" actId="478"/>
          <ac:spMkLst>
            <pc:docMk/>
            <pc:sldMk cId="187753756" sldId="555"/>
            <ac:spMk id="9" creationId="{303E2CD6-5C8F-6050-27F3-F0F51A7D9AFE}"/>
          </ac:spMkLst>
        </pc:spChg>
        <pc:spChg chg="del">
          <ac:chgData name="Toon Calders" userId="8cb5987f-24a7-4554-8d12-6611cca8efc6" providerId="ADAL" clId="{144B61A9-551E-4D19-B3A0-E8F60F6B2BD8}" dt="2023-02-13T15:30:32.610" v="608" actId="478"/>
          <ac:spMkLst>
            <pc:docMk/>
            <pc:sldMk cId="187753756" sldId="555"/>
            <ac:spMk id="17" creationId="{D8BEA13C-7EC2-4696-94AC-1B1A0045D5A2}"/>
          </ac:spMkLst>
        </pc:spChg>
      </pc:sldChg>
      <pc:sldChg chg="modSp mod">
        <pc:chgData name="Toon Calders" userId="8cb5987f-24a7-4554-8d12-6611cca8efc6" providerId="ADAL" clId="{144B61A9-551E-4D19-B3A0-E8F60F6B2BD8}" dt="2023-02-13T15:24:13.786" v="251" actId="1035"/>
        <pc:sldMkLst>
          <pc:docMk/>
          <pc:sldMk cId="2944505756" sldId="556"/>
        </pc:sldMkLst>
        <pc:spChg chg="mod">
          <ac:chgData name="Toon Calders" userId="8cb5987f-24a7-4554-8d12-6611cca8efc6" providerId="ADAL" clId="{144B61A9-551E-4D19-B3A0-E8F60F6B2BD8}" dt="2023-02-13T15:23:30.547" v="170" actId="20577"/>
          <ac:spMkLst>
            <pc:docMk/>
            <pc:sldMk cId="2944505756" sldId="556"/>
            <ac:spMk id="2" creationId="{8AFB28D3-93D4-474C-8EB3-A2F3CE457DDF}"/>
          </ac:spMkLst>
        </pc:spChg>
        <pc:spChg chg="mod">
          <ac:chgData name="Toon Calders" userId="8cb5987f-24a7-4554-8d12-6611cca8efc6" providerId="ADAL" clId="{144B61A9-551E-4D19-B3A0-E8F60F6B2BD8}" dt="2023-02-13T15:23:51.517" v="212" actId="20577"/>
          <ac:spMkLst>
            <pc:docMk/>
            <pc:sldMk cId="2944505756" sldId="556"/>
            <ac:spMk id="3" creationId="{67DE1CC5-70AD-49E4-96A8-7057AD2AE1AD}"/>
          </ac:spMkLst>
        </pc:spChg>
        <pc:spChg chg="mod">
          <ac:chgData name="Toon Calders" userId="8cb5987f-24a7-4554-8d12-6611cca8efc6" providerId="ADAL" clId="{144B61A9-551E-4D19-B3A0-E8F60F6B2BD8}" dt="2023-02-13T15:24:07.127" v="232" actId="1036"/>
          <ac:spMkLst>
            <pc:docMk/>
            <pc:sldMk cId="2944505756" sldId="556"/>
            <ac:spMk id="5" creationId="{135B2A43-6916-4924-B442-7A583D69890D}"/>
          </ac:spMkLst>
        </pc:spChg>
        <pc:spChg chg="mod">
          <ac:chgData name="Toon Calders" userId="8cb5987f-24a7-4554-8d12-6611cca8efc6" providerId="ADAL" clId="{144B61A9-551E-4D19-B3A0-E8F60F6B2BD8}" dt="2023-02-13T15:24:13.786" v="251" actId="1035"/>
          <ac:spMkLst>
            <pc:docMk/>
            <pc:sldMk cId="2944505756" sldId="556"/>
            <ac:spMk id="6" creationId="{2AD37F25-6D76-4C1C-BB38-F9DD3CC44F30}"/>
          </ac:spMkLst>
        </pc:spChg>
        <pc:spChg chg="mod">
          <ac:chgData name="Toon Calders" userId="8cb5987f-24a7-4554-8d12-6611cca8efc6" providerId="ADAL" clId="{144B61A9-551E-4D19-B3A0-E8F60F6B2BD8}" dt="2023-02-13T15:24:13.786" v="251" actId="1035"/>
          <ac:spMkLst>
            <pc:docMk/>
            <pc:sldMk cId="2944505756" sldId="556"/>
            <ac:spMk id="7" creationId="{13498F08-072A-4913-89CE-DE18F66F1B76}"/>
          </ac:spMkLst>
        </pc:spChg>
        <pc:spChg chg="mod">
          <ac:chgData name="Toon Calders" userId="8cb5987f-24a7-4554-8d12-6611cca8efc6" providerId="ADAL" clId="{144B61A9-551E-4D19-B3A0-E8F60F6B2BD8}" dt="2023-02-13T15:24:07.127" v="232" actId="1036"/>
          <ac:spMkLst>
            <pc:docMk/>
            <pc:sldMk cId="2944505756" sldId="556"/>
            <ac:spMk id="8" creationId="{74108DA7-D8CB-4293-9205-D6C94ED8B59D}"/>
          </ac:spMkLst>
        </pc:spChg>
        <pc:spChg chg="mod">
          <ac:chgData name="Toon Calders" userId="8cb5987f-24a7-4554-8d12-6611cca8efc6" providerId="ADAL" clId="{144B61A9-551E-4D19-B3A0-E8F60F6B2BD8}" dt="2023-02-13T15:24:13.786" v="251" actId="1035"/>
          <ac:spMkLst>
            <pc:docMk/>
            <pc:sldMk cId="2944505756" sldId="556"/>
            <ac:spMk id="9" creationId="{F3466420-A22B-4C9D-A258-8DD83588F352}"/>
          </ac:spMkLst>
        </pc:spChg>
        <pc:spChg chg="mod">
          <ac:chgData name="Toon Calders" userId="8cb5987f-24a7-4554-8d12-6611cca8efc6" providerId="ADAL" clId="{144B61A9-551E-4D19-B3A0-E8F60F6B2BD8}" dt="2023-02-13T15:24:13.786" v="251" actId="1035"/>
          <ac:spMkLst>
            <pc:docMk/>
            <pc:sldMk cId="2944505756" sldId="556"/>
            <ac:spMk id="10" creationId="{2EAFA088-2484-4DBE-AD14-58CDABF62B81}"/>
          </ac:spMkLst>
        </pc:spChg>
      </pc:sldChg>
      <pc:sldChg chg="modSp mod">
        <pc:chgData name="Toon Calders" userId="8cb5987f-24a7-4554-8d12-6611cca8efc6" providerId="ADAL" clId="{144B61A9-551E-4D19-B3A0-E8F60F6B2BD8}" dt="2023-02-13T15:24:42.306" v="271" actId="20577"/>
        <pc:sldMkLst>
          <pc:docMk/>
          <pc:sldMk cId="829909879" sldId="557"/>
        </pc:sldMkLst>
        <pc:spChg chg="mod">
          <ac:chgData name="Toon Calders" userId="8cb5987f-24a7-4554-8d12-6611cca8efc6" providerId="ADAL" clId="{144B61A9-551E-4D19-B3A0-E8F60F6B2BD8}" dt="2023-02-13T15:24:26.743" v="252"/>
          <ac:spMkLst>
            <pc:docMk/>
            <pc:sldMk cId="829909879" sldId="557"/>
            <ac:spMk id="2" creationId="{8AFB28D3-93D4-474C-8EB3-A2F3CE457DDF}"/>
          </ac:spMkLst>
        </pc:spChg>
        <pc:spChg chg="mod">
          <ac:chgData name="Toon Calders" userId="8cb5987f-24a7-4554-8d12-6611cca8efc6" providerId="ADAL" clId="{144B61A9-551E-4D19-B3A0-E8F60F6B2BD8}" dt="2023-02-13T15:24:42.306" v="271" actId="20577"/>
          <ac:spMkLst>
            <pc:docMk/>
            <pc:sldMk cId="829909879" sldId="557"/>
            <ac:spMk id="3" creationId="{67DE1CC5-70AD-49E4-96A8-7057AD2AE1AD}"/>
          </ac:spMkLst>
        </pc:spChg>
      </pc:sldChg>
      <pc:sldChg chg="modSp mod">
        <pc:chgData name="Toon Calders" userId="8cb5987f-24a7-4554-8d12-6611cca8efc6" providerId="ADAL" clId="{144B61A9-551E-4D19-B3A0-E8F60F6B2BD8}" dt="2023-02-13T15:25:04.631" v="273"/>
        <pc:sldMkLst>
          <pc:docMk/>
          <pc:sldMk cId="3300908850" sldId="558"/>
        </pc:sldMkLst>
        <pc:spChg chg="mod">
          <ac:chgData name="Toon Calders" userId="8cb5987f-24a7-4554-8d12-6611cca8efc6" providerId="ADAL" clId="{144B61A9-551E-4D19-B3A0-E8F60F6B2BD8}" dt="2023-02-13T15:24:57.392" v="272"/>
          <ac:spMkLst>
            <pc:docMk/>
            <pc:sldMk cId="3300908850" sldId="558"/>
            <ac:spMk id="2" creationId="{8AFB28D3-93D4-474C-8EB3-A2F3CE457DDF}"/>
          </ac:spMkLst>
        </pc:spChg>
        <pc:spChg chg="mod">
          <ac:chgData name="Toon Calders" userId="8cb5987f-24a7-4554-8d12-6611cca8efc6" providerId="ADAL" clId="{144B61A9-551E-4D19-B3A0-E8F60F6B2BD8}" dt="2023-02-13T15:25:04.631" v="273"/>
          <ac:spMkLst>
            <pc:docMk/>
            <pc:sldMk cId="3300908850" sldId="558"/>
            <ac:spMk id="3" creationId="{67DE1CC5-70AD-49E4-96A8-7057AD2AE1AD}"/>
          </ac:spMkLst>
        </pc:spChg>
      </pc:sldChg>
      <pc:sldChg chg="modSp mod">
        <pc:chgData name="Toon Calders" userId="8cb5987f-24a7-4554-8d12-6611cca8efc6" providerId="ADAL" clId="{144B61A9-551E-4D19-B3A0-E8F60F6B2BD8}" dt="2023-02-13T15:25:44.893" v="360" actId="14100"/>
        <pc:sldMkLst>
          <pc:docMk/>
          <pc:sldMk cId="1672328893" sldId="559"/>
        </pc:sldMkLst>
        <pc:spChg chg="mod">
          <ac:chgData name="Toon Calders" userId="8cb5987f-24a7-4554-8d12-6611cca8efc6" providerId="ADAL" clId="{144B61A9-551E-4D19-B3A0-E8F60F6B2BD8}" dt="2023-02-13T15:25:14.207" v="283" actId="20577"/>
          <ac:spMkLst>
            <pc:docMk/>
            <pc:sldMk cId="1672328893" sldId="559"/>
            <ac:spMk id="2" creationId="{86C9EE1A-98F8-491D-8941-DD3542E8C409}"/>
          </ac:spMkLst>
        </pc:spChg>
        <pc:spChg chg="mod">
          <ac:chgData name="Toon Calders" userId="8cb5987f-24a7-4554-8d12-6611cca8efc6" providerId="ADAL" clId="{144B61A9-551E-4D19-B3A0-E8F60F6B2BD8}" dt="2023-02-13T15:25:30.117" v="351" actId="20577"/>
          <ac:spMkLst>
            <pc:docMk/>
            <pc:sldMk cId="1672328893" sldId="559"/>
            <ac:spMk id="3" creationId="{416FD5A0-07CF-48C6-B092-2FCA997DE1C1}"/>
          </ac:spMkLst>
        </pc:spChg>
        <pc:spChg chg="mod">
          <ac:chgData name="Toon Calders" userId="8cb5987f-24a7-4554-8d12-6611cca8efc6" providerId="ADAL" clId="{144B61A9-551E-4D19-B3A0-E8F60F6B2BD8}" dt="2023-02-13T15:25:44.893" v="360" actId="14100"/>
          <ac:spMkLst>
            <pc:docMk/>
            <pc:sldMk cId="1672328893" sldId="559"/>
            <ac:spMk id="7" creationId="{AAD6AD9E-3C6E-4FD0-B81F-175C054ECF18}"/>
          </ac:spMkLst>
        </pc:spChg>
      </pc:sldChg>
      <pc:sldChg chg="del">
        <pc:chgData name="Toon Calders" userId="8cb5987f-24a7-4554-8d12-6611cca8efc6" providerId="ADAL" clId="{144B61A9-551E-4D19-B3A0-E8F60F6B2BD8}" dt="2023-02-13T15:25:55.578" v="361" actId="47"/>
        <pc:sldMkLst>
          <pc:docMk/>
          <pc:sldMk cId="3271998524" sldId="561"/>
        </pc:sldMkLst>
      </pc:sldChg>
      <pc:sldChg chg="modSp mod">
        <pc:chgData name="Toon Calders" userId="8cb5987f-24a7-4554-8d12-6611cca8efc6" providerId="ADAL" clId="{144B61A9-551E-4D19-B3A0-E8F60F6B2BD8}" dt="2023-02-13T15:26:22.917" v="416" actId="20577"/>
        <pc:sldMkLst>
          <pc:docMk/>
          <pc:sldMk cId="4112718292" sldId="562"/>
        </pc:sldMkLst>
        <pc:spChg chg="mod">
          <ac:chgData name="Toon Calders" userId="8cb5987f-24a7-4554-8d12-6611cca8efc6" providerId="ADAL" clId="{144B61A9-551E-4D19-B3A0-E8F60F6B2BD8}" dt="2023-02-13T15:26:06.019" v="374" actId="20577"/>
          <ac:spMkLst>
            <pc:docMk/>
            <pc:sldMk cId="4112718292" sldId="562"/>
            <ac:spMk id="2" creationId="{824EE2B0-772A-48D4-B557-C6A43271993E}"/>
          </ac:spMkLst>
        </pc:spChg>
        <pc:spChg chg="mod">
          <ac:chgData name="Toon Calders" userId="8cb5987f-24a7-4554-8d12-6611cca8efc6" providerId="ADAL" clId="{144B61A9-551E-4D19-B3A0-E8F60F6B2BD8}" dt="2023-02-13T15:26:16.036" v="409" actId="20577"/>
          <ac:spMkLst>
            <pc:docMk/>
            <pc:sldMk cId="4112718292" sldId="562"/>
            <ac:spMk id="3" creationId="{582DA6BC-9602-47D4-AFCC-5458C20350ED}"/>
          </ac:spMkLst>
        </pc:spChg>
        <pc:spChg chg="mod">
          <ac:chgData name="Toon Calders" userId="8cb5987f-24a7-4554-8d12-6611cca8efc6" providerId="ADAL" clId="{144B61A9-551E-4D19-B3A0-E8F60F6B2BD8}" dt="2023-02-13T15:26:22.917" v="416" actId="20577"/>
          <ac:spMkLst>
            <pc:docMk/>
            <pc:sldMk cId="4112718292" sldId="562"/>
            <ac:spMk id="7" creationId="{8BC8DAC4-74F6-4F3F-85A4-E1F9D5B7E94F}"/>
          </ac:spMkLst>
        </pc:spChg>
      </pc:sldChg>
      <pc:sldChg chg="modSp mod">
        <pc:chgData name="Toon Calders" userId="8cb5987f-24a7-4554-8d12-6611cca8efc6" providerId="ADAL" clId="{144B61A9-551E-4D19-B3A0-E8F60F6B2BD8}" dt="2023-02-13T15:26:45.117" v="422"/>
        <pc:sldMkLst>
          <pc:docMk/>
          <pc:sldMk cId="3407838722" sldId="563"/>
        </pc:sldMkLst>
        <pc:spChg chg="mod">
          <ac:chgData name="Toon Calders" userId="8cb5987f-24a7-4554-8d12-6611cca8efc6" providerId="ADAL" clId="{144B61A9-551E-4D19-B3A0-E8F60F6B2BD8}" dt="2023-02-13T15:26:45.117" v="422"/>
          <ac:spMkLst>
            <pc:docMk/>
            <pc:sldMk cId="3407838722" sldId="563"/>
            <ac:spMk id="2" creationId="{824EE2B0-772A-48D4-B557-C6A43271993E}"/>
          </ac:spMkLst>
        </pc:spChg>
        <pc:spChg chg="mod">
          <ac:chgData name="Toon Calders" userId="8cb5987f-24a7-4554-8d12-6611cca8efc6" providerId="ADAL" clId="{144B61A9-551E-4D19-B3A0-E8F60F6B2BD8}" dt="2023-02-13T15:26:35.545" v="417"/>
          <ac:spMkLst>
            <pc:docMk/>
            <pc:sldMk cId="3407838722" sldId="563"/>
            <ac:spMk id="3" creationId="{582DA6BC-9602-47D4-AFCC-5458C20350ED}"/>
          </ac:spMkLst>
        </pc:spChg>
        <pc:spChg chg="mod">
          <ac:chgData name="Toon Calders" userId="8cb5987f-24a7-4554-8d12-6611cca8efc6" providerId="ADAL" clId="{144B61A9-551E-4D19-B3A0-E8F60F6B2BD8}" dt="2023-02-13T15:26:38.677" v="421" actId="20577"/>
          <ac:spMkLst>
            <pc:docMk/>
            <pc:sldMk cId="3407838722" sldId="563"/>
            <ac:spMk id="7" creationId="{8BC8DAC4-74F6-4F3F-85A4-E1F9D5B7E94F}"/>
          </ac:spMkLst>
        </pc:spChg>
      </pc:sldChg>
      <pc:sldChg chg="modSp mod">
        <pc:chgData name="Toon Calders" userId="8cb5987f-24a7-4554-8d12-6611cca8efc6" providerId="ADAL" clId="{144B61A9-551E-4D19-B3A0-E8F60F6B2BD8}" dt="2023-02-13T15:27:05.898" v="434" actId="20577"/>
        <pc:sldMkLst>
          <pc:docMk/>
          <pc:sldMk cId="2569282380" sldId="564"/>
        </pc:sldMkLst>
        <pc:spChg chg="mod">
          <ac:chgData name="Toon Calders" userId="8cb5987f-24a7-4554-8d12-6611cca8efc6" providerId="ADAL" clId="{144B61A9-551E-4D19-B3A0-E8F60F6B2BD8}" dt="2023-02-13T15:26:50.866" v="423"/>
          <ac:spMkLst>
            <pc:docMk/>
            <pc:sldMk cId="2569282380" sldId="564"/>
            <ac:spMk id="2" creationId="{824EE2B0-772A-48D4-B557-C6A43271993E}"/>
          </ac:spMkLst>
        </pc:spChg>
        <pc:spChg chg="mod">
          <ac:chgData name="Toon Calders" userId="8cb5987f-24a7-4554-8d12-6611cca8efc6" providerId="ADAL" clId="{144B61A9-551E-4D19-B3A0-E8F60F6B2BD8}" dt="2023-02-13T15:26:57.799" v="424"/>
          <ac:spMkLst>
            <pc:docMk/>
            <pc:sldMk cId="2569282380" sldId="564"/>
            <ac:spMk id="3" creationId="{582DA6BC-9602-47D4-AFCC-5458C20350ED}"/>
          </ac:spMkLst>
        </pc:spChg>
        <pc:spChg chg="mod">
          <ac:chgData name="Toon Calders" userId="8cb5987f-24a7-4554-8d12-6611cca8efc6" providerId="ADAL" clId="{144B61A9-551E-4D19-B3A0-E8F60F6B2BD8}" dt="2023-02-13T15:27:02.218" v="428" actId="20577"/>
          <ac:spMkLst>
            <pc:docMk/>
            <pc:sldMk cId="2569282380" sldId="564"/>
            <ac:spMk id="7" creationId="{8BC8DAC4-74F6-4F3F-85A4-E1F9D5B7E94F}"/>
          </ac:spMkLst>
        </pc:spChg>
        <pc:spChg chg="mod">
          <ac:chgData name="Toon Calders" userId="8cb5987f-24a7-4554-8d12-6611cca8efc6" providerId="ADAL" clId="{144B61A9-551E-4D19-B3A0-E8F60F6B2BD8}" dt="2023-02-13T15:27:05.898" v="434" actId="20577"/>
          <ac:spMkLst>
            <pc:docMk/>
            <pc:sldMk cId="2569282380" sldId="564"/>
            <ac:spMk id="17" creationId="{3BE88AA3-4746-40A8-B006-91A8076205E5}"/>
          </ac:spMkLst>
        </pc:spChg>
      </pc:sldChg>
      <pc:sldChg chg="modSp mod">
        <pc:chgData name="Toon Calders" userId="8cb5987f-24a7-4554-8d12-6611cca8efc6" providerId="ADAL" clId="{144B61A9-551E-4D19-B3A0-E8F60F6B2BD8}" dt="2023-02-13T15:27:59.271" v="515" actId="113"/>
        <pc:sldMkLst>
          <pc:docMk/>
          <pc:sldMk cId="2227148481" sldId="565"/>
        </pc:sldMkLst>
        <pc:spChg chg="mod">
          <ac:chgData name="Toon Calders" userId="8cb5987f-24a7-4554-8d12-6611cca8efc6" providerId="ADAL" clId="{144B61A9-551E-4D19-B3A0-E8F60F6B2BD8}" dt="2023-02-13T15:27:14.437" v="447" actId="20577"/>
          <ac:spMkLst>
            <pc:docMk/>
            <pc:sldMk cId="2227148481" sldId="565"/>
            <ac:spMk id="2" creationId="{824EE2B0-772A-48D4-B557-C6A43271993E}"/>
          </ac:spMkLst>
        </pc:spChg>
        <pc:spChg chg="mod">
          <ac:chgData name="Toon Calders" userId="8cb5987f-24a7-4554-8d12-6611cca8efc6" providerId="ADAL" clId="{144B61A9-551E-4D19-B3A0-E8F60F6B2BD8}" dt="2023-02-13T15:27:20.757" v="448"/>
          <ac:spMkLst>
            <pc:docMk/>
            <pc:sldMk cId="2227148481" sldId="565"/>
            <ac:spMk id="3" creationId="{582DA6BC-9602-47D4-AFCC-5458C20350ED}"/>
          </ac:spMkLst>
        </pc:spChg>
        <pc:spChg chg="mod">
          <ac:chgData name="Toon Calders" userId="8cb5987f-24a7-4554-8d12-6611cca8efc6" providerId="ADAL" clId="{144B61A9-551E-4D19-B3A0-E8F60F6B2BD8}" dt="2023-02-13T15:27:25.596" v="455" actId="20577"/>
          <ac:spMkLst>
            <pc:docMk/>
            <pc:sldMk cId="2227148481" sldId="565"/>
            <ac:spMk id="7" creationId="{8BC8DAC4-74F6-4F3F-85A4-E1F9D5B7E94F}"/>
          </ac:spMkLst>
        </pc:spChg>
        <pc:spChg chg="mod">
          <ac:chgData name="Toon Calders" userId="8cb5987f-24a7-4554-8d12-6611cca8efc6" providerId="ADAL" clId="{144B61A9-551E-4D19-B3A0-E8F60F6B2BD8}" dt="2023-02-13T15:27:59.271" v="515" actId="113"/>
          <ac:spMkLst>
            <pc:docMk/>
            <pc:sldMk cId="2227148481" sldId="565"/>
            <ac:spMk id="11" creationId="{10D4EF1C-6825-41C6-8C48-796C43B13FAE}"/>
          </ac:spMkLst>
        </pc:spChg>
        <pc:spChg chg="mod">
          <ac:chgData name="Toon Calders" userId="8cb5987f-24a7-4554-8d12-6611cca8efc6" providerId="ADAL" clId="{144B61A9-551E-4D19-B3A0-E8F60F6B2BD8}" dt="2023-02-13T15:27:30.139" v="461" actId="20577"/>
          <ac:spMkLst>
            <pc:docMk/>
            <pc:sldMk cId="2227148481" sldId="565"/>
            <ac:spMk id="17" creationId="{3BE88AA3-4746-40A8-B006-91A8076205E5}"/>
          </ac:spMkLst>
        </pc:spChg>
      </pc:sldChg>
      <pc:sldChg chg="addSp delSp modSp mod">
        <pc:chgData name="Toon Calders" userId="8cb5987f-24a7-4554-8d12-6611cca8efc6" providerId="ADAL" clId="{144B61A9-551E-4D19-B3A0-E8F60F6B2BD8}" dt="2023-02-13T15:28:29.196" v="530" actId="20577"/>
        <pc:sldMkLst>
          <pc:docMk/>
          <pc:sldMk cId="3808441823" sldId="566"/>
        </pc:sldMkLst>
        <pc:spChg chg="mod">
          <ac:chgData name="Toon Calders" userId="8cb5987f-24a7-4554-8d12-6611cca8efc6" providerId="ADAL" clId="{144B61A9-551E-4D19-B3A0-E8F60F6B2BD8}" dt="2023-02-13T15:28:29.196" v="530" actId="20577"/>
          <ac:spMkLst>
            <pc:docMk/>
            <pc:sldMk cId="3808441823" sldId="566"/>
            <ac:spMk id="2" creationId="{824EE2B0-772A-48D4-B557-C6A43271993E}"/>
          </ac:spMkLst>
        </pc:spChg>
        <pc:spChg chg="del">
          <ac:chgData name="Toon Calders" userId="8cb5987f-24a7-4554-8d12-6611cca8efc6" providerId="ADAL" clId="{144B61A9-551E-4D19-B3A0-E8F60F6B2BD8}" dt="2023-02-13T15:28:19.214" v="516" actId="478"/>
          <ac:spMkLst>
            <pc:docMk/>
            <pc:sldMk cId="3808441823" sldId="566"/>
            <ac:spMk id="3" creationId="{582DA6BC-9602-47D4-AFCC-5458C20350ED}"/>
          </ac:spMkLst>
        </pc:spChg>
        <pc:spChg chg="add del mod">
          <ac:chgData name="Toon Calders" userId="8cb5987f-24a7-4554-8d12-6611cca8efc6" providerId="ADAL" clId="{144B61A9-551E-4D19-B3A0-E8F60F6B2BD8}" dt="2023-02-13T15:28:24.598" v="517" actId="478"/>
          <ac:spMkLst>
            <pc:docMk/>
            <pc:sldMk cId="3808441823" sldId="566"/>
            <ac:spMk id="9" creationId="{A3487886-9886-346F-AB75-2DEC811E901B}"/>
          </ac:spMkLst>
        </pc:spChg>
      </pc:sldChg>
      <pc:sldChg chg="addSp delSp modSp mod">
        <pc:chgData name="Toon Calders" userId="8cb5987f-24a7-4554-8d12-6611cca8efc6" providerId="ADAL" clId="{144B61A9-551E-4D19-B3A0-E8F60F6B2BD8}" dt="2023-02-13T15:29:18.527" v="589" actId="478"/>
        <pc:sldMkLst>
          <pc:docMk/>
          <pc:sldMk cId="1406871582" sldId="567"/>
        </pc:sldMkLst>
        <pc:spChg chg="mod">
          <ac:chgData name="Toon Calders" userId="8cb5987f-24a7-4554-8d12-6611cca8efc6" providerId="ADAL" clId="{144B61A9-551E-4D19-B3A0-E8F60F6B2BD8}" dt="2023-02-13T15:28:35.847" v="543" actId="20577"/>
          <ac:spMkLst>
            <pc:docMk/>
            <pc:sldMk cId="1406871582" sldId="567"/>
            <ac:spMk id="2" creationId="{824EE2B0-772A-48D4-B557-C6A43271993E}"/>
          </ac:spMkLst>
        </pc:spChg>
        <pc:spChg chg="del">
          <ac:chgData name="Toon Calders" userId="8cb5987f-24a7-4554-8d12-6611cca8efc6" providerId="ADAL" clId="{144B61A9-551E-4D19-B3A0-E8F60F6B2BD8}" dt="2023-02-13T15:28:38.789" v="544" actId="478"/>
          <ac:spMkLst>
            <pc:docMk/>
            <pc:sldMk cId="1406871582" sldId="567"/>
            <ac:spMk id="3" creationId="{582DA6BC-9602-47D4-AFCC-5458C20350ED}"/>
          </ac:spMkLst>
        </pc:spChg>
        <pc:spChg chg="mod">
          <ac:chgData name="Toon Calders" userId="8cb5987f-24a7-4554-8d12-6611cca8efc6" providerId="ADAL" clId="{144B61A9-551E-4D19-B3A0-E8F60F6B2BD8}" dt="2023-02-13T15:28:43.798" v="551" actId="20577"/>
          <ac:spMkLst>
            <pc:docMk/>
            <pc:sldMk cId="1406871582" sldId="567"/>
            <ac:spMk id="7" creationId="{9A7B2B91-BEA1-4B17-9882-16E12E37E0C5}"/>
          </ac:spMkLst>
        </pc:spChg>
        <pc:spChg chg="add del mod">
          <ac:chgData name="Toon Calders" userId="8cb5987f-24a7-4554-8d12-6611cca8efc6" providerId="ADAL" clId="{144B61A9-551E-4D19-B3A0-E8F60F6B2BD8}" dt="2023-02-13T15:29:18.527" v="589" actId="478"/>
          <ac:spMkLst>
            <pc:docMk/>
            <pc:sldMk cId="1406871582" sldId="567"/>
            <ac:spMk id="9" creationId="{1398E95A-53BC-B92C-5C2E-E3B0D3F02715}"/>
          </ac:spMkLst>
        </pc:spChg>
        <pc:spChg chg="mod">
          <ac:chgData name="Toon Calders" userId="8cb5987f-24a7-4554-8d12-6611cca8efc6" providerId="ADAL" clId="{144B61A9-551E-4D19-B3A0-E8F60F6B2BD8}" dt="2023-02-13T15:29:13.812" v="588" actId="14100"/>
          <ac:spMkLst>
            <pc:docMk/>
            <pc:sldMk cId="1406871582" sldId="567"/>
            <ac:spMk id="23" creationId="{55BB4CF1-B361-4403-AC3D-48EE21B88D2D}"/>
          </ac:spMkLst>
        </pc:spChg>
      </pc:sldChg>
      <pc:sldChg chg="addSp delSp modSp mod">
        <pc:chgData name="Toon Calders" userId="8cb5987f-24a7-4554-8d12-6611cca8efc6" providerId="ADAL" clId="{144B61A9-551E-4D19-B3A0-E8F60F6B2BD8}" dt="2023-02-13T15:30:02.120" v="606" actId="20577"/>
        <pc:sldMkLst>
          <pc:docMk/>
          <pc:sldMk cId="920165829" sldId="568"/>
        </pc:sldMkLst>
        <pc:spChg chg="mod">
          <ac:chgData name="Toon Calders" userId="8cb5987f-24a7-4554-8d12-6611cca8efc6" providerId="ADAL" clId="{144B61A9-551E-4D19-B3A0-E8F60F6B2BD8}" dt="2023-02-13T15:30:02.120" v="606" actId="20577"/>
          <ac:spMkLst>
            <pc:docMk/>
            <pc:sldMk cId="920165829" sldId="568"/>
            <ac:spMk id="2" creationId="{824EE2B0-772A-48D4-B557-C6A43271993E}"/>
          </ac:spMkLst>
        </pc:spChg>
        <pc:spChg chg="del">
          <ac:chgData name="Toon Calders" userId="8cb5987f-24a7-4554-8d12-6611cca8efc6" providerId="ADAL" clId="{144B61A9-551E-4D19-B3A0-E8F60F6B2BD8}" dt="2023-02-13T15:29:30.054" v="590" actId="478"/>
          <ac:spMkLst>
            <pc:docMk/>
            <pc:sldMk cId="920165829" sldId="568"/>
            <ac:spMk id="3" creationId="{582DA6BC-9602-47D4-AFCC-5458C20350ED}"/>
          </ac:spMkLst>
        </pc:spChg>
        <pc:spChg chg="del">
          <ac:chgData name="Toon Calders" userId="8cb5987f-24a7-4554-8d12-6611cca8efc6" providerId="ADAL" clId="{144B61A9-551E-4D19-B3A0-E8F60F6B2BD8}" dt="2023-02-13T15:29:42.946" v="592" actId="478"/>
          <ac:spMkLst>
            <pc:docMk/>
            <pc:sldMk cId="920165829" sldId="568"/>
            <ac:spMk id="7" creationId="{9A7B2B91-BEA1-4B17-9882-16E12E37E0C5}"/>
          </ac:spMkLst>
        </pc:spChg>
        <pc:spChg chg="add del mod">
          <ac:chgData name="Toon Calders" userId="8cb5987f-24a7-4554-8d12-6611cca8efc6" providerId="ADAL" clId="{144B61A9-551E-4D19-B3A0-E8F60F6B2BD8}" dt="2023-02-13T15:29:31.739" v="591" actId="478"/>
          <ac:spMkLst>
            <pc:docMk/>
            <pc:sldMk cId="920165829" sldId="568"/>
            <ac:spMk id="9" creationId="{6715918D-EBFB-A78A-1BCF-4F4AB730C300}"/>
          </ac:spMkLst>
        </pc:spChg>
        <pc:spChg chg="add mod">
          <ac:chgData name="Toon Calders" userId="8cb5987f-24a7-4554-8d12-6611cca8efc6" providerId="ADAL" clId="{144B61A9-551E-4D19-B3A0-E8F60F6B2BD8}" dt="2023-02-13T15:29:44.251" v="593"/>
          <ac:spMkLst>
            <pc:docMk/>
            <pc:sldMk cId="920165829" sldId="568"/>
            <ac:spMk id="10" creationId="{5DA626C5-CC2F-7FE4-A077-4D24DA15EF64}"/>
          </ac:spMkLst>
        </pc:spChg>
        <pc:spChg chg="add mod">
          <ac:chgData name="Toon Calders" userId="8cb5987f-24a7-4554-8d12-6611cca8efc6" providerId="ADAL" clId="{144B61A9-551E-4D19-B3A0-E8F60F6B2BD8}" dt="2023-02-13T15:29:44.251" v="593"/>
          <ac:spMkLst>
            <pc:docMk/>
            <pc:sldMk cId="920165829" sldId="568"/>
            <ac:spMk id="11" creationId="{CF15401D-1F87-6BE9-5594-FA683EA8A858}"/>
          </ac:spMkLst>
        </pc:spChg>
        <pc:spChg chg="del">
          <ac:chgData name="Toon Calders" userId="8cb5987f-24a7-4554-8d12-6611cca8efc6" providerId="ADAL" clId="{144B61A9-551E-4D19-B3A0-E8F60F6B2BD8}" dt="2023-02-13T15:29:42.946" v="592" actId="478"/>
          <ac:spMkLst>
            <pc:docMk/>
            <pc:sldMk cId="920165829" sldId="568"/>
            <ac:spMk id="23" creationId="{55BB4CF1-B361-4403-AC3D-48EE21B88D2D}"/>
          </ac:spMkLst>
        </pc:spChg>
      </pc:sldChg>
      <pc:sldChg chg="modSp new mod">
        <pc:chgData name="Toon Calders" userId="8cb5987f-24a7-4554-8d12-6611cca8efc6" providerId="ADAL" clId="{144B61A9-551E-4D19-B3A0-E8F60F6B2BD8}" dt="2023-02-13T15:34:42.596" v="817" actId="20577"/>
        <pc:sldMkLst>
          <pc:docMk/>
          <pc:sldMk cId="747591684" sldId="569"/>
        </pc:sldMkLst>
        <pc:spChg chg="mod">
          <ac:chgData name="Toon Calders" userId="8cb5987f-24a7-4554-8d12-6611cca8efc6" providerId="ADAL" clId="{144B61A9-551E-4D19-B3A0-E8F60F6B2BD8}" dt="2023-02-13T15:32:45.907" v="623" actId="20577"/>
          <ac:spMkLst>
            <pc:docMk/>
            <pc:sldMk cId="747591684" sldId="569"/>
            <ac:spMk id="2" creationId="{DD36A37D-0FA3-2313-75FE-3B80843E963A}"/>
          </ac:spMkLst>
        </pc:spChg>
        <pc:spChg chg="mod">
          <ac:chgData name="Toon Calders" userId="8cb5987f-24a7-4554-8d12-6611cca8efc6" providerId="ADAL" clId="{144B61A9-551E-4D19-B3A0-E8F60F6B2BD8}" dt="2023-02-13T15:34:42.596" v="817" actId="20577"/>
          <ac:spMkLst>
            <pc:docMk/>
            <pc:sldMk cId="747591684" sldId="569"/>
            <ac:spMk id="3" creationId="{212E9201-4561-16AF-921D-5452141D5508}"/>
          </ac:spMkLst>
        </pc:spChg>
      </pc:sldChg>
      <pc:sldChg chg="addSp modSp new mod">
        <pc:chgData name="Toon Calders" userId="8cb5987f-24a7-4554-8d12-6611cca8efc6" providerId="ADAL" clId="{144B61A9-551E-4D19-B3A0-E8F60F6B2BD8}" dt="2023-02-13T15:39:21.689" v="983" actId="20577"/>
        <pc:sldMkLst>
          <pc:docMk/>
          <pc:sldMk cId="3624552020" sldId="570"/>
        </pc:sldMkLst>
        <pc:spChg chg="mod">
          <ac:chgData name="Toon Calders" userId="8cb5987f-24a7-4554-8d12-6611cca8efc6" providerId="ADAL" clId="{144B61A9-551E-4D19-B3A0-E8F60F6B2BD8}" dt="2023-02-13T15:39:21.689" v="983" actId="20577"/>
          <ac:spMkLst>
            <pc:docMk/>
            <pc:sldMk cId="3624552020" sldId="570"/>
            <ac:spMk id="2" creationId="{2E57E72E-3A0D-F34D-CD38-61D893B860F3}"/>
          </ac:spMkLst>
        </pc:spChg>
        <pc:spChg chg="mod">
          <ac:chgData name="Toon Calders" userId="8cb5987f-24a7-4554-8d12-6611cca8efc6" providerId="ADAL" clId="{144B61A9-551E-4D19-B3A0-E8F60F6B2BD8}" dt="2023-02-13T15:36:50.939" v="871" actId="20577"/>
          <ac:spMkLst>
            <pc:docMk/>
            <pc:sldMk cId="3624552020" sldId="570"/>
            <ac:spMk id="3" creationId="{E0A81102-8754-01B8-31E0-B9215524AAC6}"/>
          </ac:spMkLst>
        </pc:spChg>
        <pc:spChg chg="add mod">
          <ac:chgData name="Toon Calders" userId="8cb5987f-24a7-4554-8d12-6611cca8efc6" providerId="ADAL" clId="{144B61A9-551E-4D19-B3A0-E8F60F6B2BD8}" dt="2023-02-13T15:39:10.270" v="980" actId="1076"/>
          <ac:spMkLst>
            <pc:docMk/>
            <pc:sldMk cId="3624552020" sldId="570"/>
            <ac:spMk id="4" creationId="{E6638025-FF17-CDCC-D61F-F158B74E335C}"/>
          </ac:spMkLst>
        </pc:spChg>
        <pc:spChg chg="add mod">
          <ac:chgData name="Toon Calders" userId="8cb5987f-24a7-4554-8d12-6611cca8efc6" providerId="ADAL" clId="{144B61A9-551E-4D19-B3A0-E8F60F6B2BD8}" dt="2023-02-13T15:39:10.270" v="980" actId="1076"/>
          <ac:spMkLst>
            <pc:docMk/>
            <pc:sldMk cId="3624552020" sldId="570"/>
            <ac:spMk id="5" creationId="{76C5BA57-FFD3-5F92-889F-1B37E0252EE8}"/>
          </ac:spMkLst>
        </pc:spChg>
        <pc:spChg chg="add mod">
          <ac:chgData name="Toon Calders" userId="8cb5987f-24a7-4554-8d12-6611cca8efc6" providerId="ADAL" clId="{144B61A9-551E-4D19-B3A0-E8F60F6B2BD8}" dt="2023-02-13T15:39:10.270" v="980" actId="1076"/>
          <ac:spMkLst>
            <pc:docMk/>
            <pc:sldMk cId="3624552020" sldId="570"/>
            <ac:spMk id="10" creationId="{37F2D20A-C9F0-63B6-2ACB-303BC8F46561}"/>
          </ac:spMkLst>
        </pc:spChg>
        <pc:spChg chg="add mod">
          <ac:chgData name="Toon Calders" userId="8cb5987f-24a7-4554-8d12-6611cca8efc6" providerId="ADAL" clId="{144B61A9-551E-4D19-B3A0-E8F60F6B2BD8}" dt="2023-02-13T15:39:10.270" v="980" actId="1076"/>
          <ac:spMkLst>
            <pc:docMk/>
            <pc:sldMk cId="3624552020" sldId="570"/>
            <ac:spMk id="11" creationId="{04379BA7-08A1-DC49-F25D-370C3771A65E}"/>
          </ac:spMkLst>
        </pc:spChg>
        <pc:spChg chg="add mod">
          <ac:chgData name="Toon Calders" userId="8cb5987f-24a7-4554-8d12-6611cca8efc6" providerId="ADAL" clId="{144B61A9-551E-4D19-B3A0-E8F60F6B2BD8}" dt="2023-02-13T15:39:10.270" v="980" actId="1076"/>
          <ac:spMkLst>
            <pc:docMk/>
            <pc:sldMk cId="3624552020" sldId="570"/>
            <ac:spMk id="14" creationId="{B83340AF-B66B-D2ED-D8B3-21677DEC7376}"/>
          </ac:spMkLst>
        </pc:spChg>
        <pc:spChg chg="add mod">
          <ac:chgData name="Toon Calders" userId="8cb5987f-24a7-4554-8d12-6611cca8efc6" providerId="ADAL" clId="{144B61A9-551E-4D19-B3A0-E8F60F6B2BD8}" dt="2023-02-13T15:39:10.270" v="980" actId="1076"/>
          <ac:spMkLst>
            <pc:docMk/>
            <pc:sldMk cId="3624552020" sldId="570"/>
            <ac:spMk id="15" creationId="{69FE9C10-C656-BB0D-FB4F-C00A847550F7}"/>
          </ac:spMkLst>
        </pc:spChg>
        <pc:spChg chg="add mod">
          <ac:chgData name="Toon Calders" userId="8cb5987f-24a7-4554-8d12-6611cca8efc6" providerId="ADAL" clId="{144B61A9-551E-4D19-B3A0-E8F60F6B2BD8}" dt="2023-02-13T15:39:10.270" v="980" actId="1076"/>
          <ac:spMkLst>
            <pc:docMk/>
            <pc:sldMk cId="3624552020" sldId="570"/>
            <ac:spMk id="18" creationId="{3E17346A-BC8B-8F30-2805-FAC6C054360A}"/>
          </ac:spMkLst>
        </pc:spChg>
        <pc:spChg chg="add mod">
          <ac:chgData name="Toon Calders" userId="8cb5987f-24a7-4554-8d12-6611cca8efc6" providerId="ADAL" clId="{144B61A9-551E-4D19-B3A0-E8F60F6B2BD8}" dt="2023-02-13T15:39:10.270" v="980" actId="1076"/>
          <ac:spMkLst>
            <pc:docMk/>
            <pc:sldMk cId="3624552020" sldId="570"/>
            <ac:spMk id="19" creationId="{0ED114E2-8013-421A-F9E4-771C27ACD02D}"/>
          </ac:spMkLst>
        </pc:spChg>
        <pc:spChg chg="add mod">
          <ac:chgData name="Toon Calders" userId="8cb5987f-24a7-4554-8d12-6611cca8efc6" providerId="ADAL" clId="{144B61A9-551E-4D19-B3A0-E8F60F6B2BD8}" dt="2023-02-13T15:39:10.270" v="980" actId="1076"/>
          <ac:spMkLst>
            <pc:docMk/>
            <pc:sldMk cId="3624552020" sldId="570"/>
            <ac:spMk id="22" creationId="{EF3C283E-6CFF-5EBA-79D6-C8A6C4DB9358}"/>
          </ac:spMkLst>
        </pc:spChg>
        <pc:spChg chg="add mod">
          <ac:chgData name="Toon Calders" userId="8cb5987f-24a7-4554-8d12-6611cca8efc6" providerId="ADAL" clId="{144B61A9-551E-4D19-B3A0-E8F60F6B2BD8}" dt="2023-02-13T15:39:10.270" v="980" actId="1076"/>
          <ac:spMkLst>
            <pc:docMk/>
            <pc:sldMk cId="3624552020" sldId="570"/>
            <ac:spMk id="23" creationId="{505FE905-199C-43D5-5D9B-3E8160C4FEAE}"/>
          </ac:spMkLst>
        </pc:spChg>
        <pc:spChg chg="add mod">
          <ac:chgData name="Toon Calders" userId="8cb5987f-24a7-4554-8d12-6611cca8efc6" providerId="ADAL" clId="{144B61A9-551E-4D19-B3A0-E8F60F6B2BD8}" dt="2023-02-13T15:39:10.270" v="980" actId="1076"/>
          <ac:spMkLst>
            <pc:docMk/>
            <pc:sldMk cId="3624552020" sldId="570"/>
            <ac:spMk id="26" creationId="{AFD31721-9512-D503-3544-AC3AE99570FD}"/>
          </ac:spMkLst>
        </pc:spChg>
        <pc:spChg chg="add mod">
          <ac:chgData name="Toon Calders" userId="8cb5987f-24a7-4554-8d12-6611cca8efc6" providerId="ADAL" clId="{144B61A9-551E-4D19-B3A0-E8F60F6B2BD8}" dt="2023-02-13T15:39:10.270" v="980" actId="1076"/>
          <ac:spMkLst>
            <pc:docMk/>
            <pc:sldMk cId="3624552020" sldId="570"/>
            <ac:spMk id="27" creationId="{ADDCB7C1-C93B-7332-B323-2DB6DB9192F8}"/>
          </ac:spMkLst>
        </pc:spChg>
        <pc:spChg chg="add mod">
          <ac:chgData name="Toon Calders" userId="8cb5987f-24a7-4554-8d12-6611cca8efc6" providerId="ADAL" clId="{144B61A9-551E-4D19-B3A0-E8F60F6B2BD8}" dt="2023-02-13T15:39:10.270" v="980" actId="1076"/>
          <ac:spMkLst>
            <pc:docMk/>
            <pc:sldMk cId="3624552020" sldId="570"/>
            <ac:spMk id="30" creationId="{D806D8D9-9485-AF34-E830-01ABC594EB91}"/>
          </ac:spMkLst>
        </pc:spChg>
        <pc:spChg chg="add mod">
          <ac:chgData name="Toon Calders" userId="8cb5987f-24a7-4554-8d12-6611cca8efc6" providerId="ADAL" clId="{144B61A9-551E-4D19-B3A0-E8F60F6B2BD8}" dt="2023-02-13T15:39:10.270" v="980" actId="1076"/>
          <ac:spMkLst>
            <pc:docMk/>
            <pc:sldMk cId="3624552020" sldId="570"/>
            <ac:spMk id="31" creationId="{406A8DB0-C002-C2DB-DBBD-25F2BF0AF2A7}"/>
          </ac:spMkLst>
        </pc:spChg>
        <pc:spChg chg="add mod">
          <ac:chgData name="Toon Calders" userId="8cb5987f-24a7-4554-8d12-6611cca8efc6" providerId="ADAL" clId="{144B61A9-551E-4D19-B3A0-E8F60F6B2BD8}" dt="2023-02-13T15:39:10.270" v="980" actId="1076"/>
          <ac:spMkLst>
            <pc:docMk/>
            <pc:sldMk cId="3624552020" sldId="570"/>
            <ac:spMk id="34" creationId="{23615C09-71BC-FF3D-BC28-75299679E8F8}"/>
          </ac:spMkLst>
        </pc:spChg>
        <pc:spChg chg="add mod">
          <ac:chgData name="Toon Calders" userId="8cb5987f-24a7-4554-8d12-6611cca8efc6" providerId="ADAL" clId="{144B61A9-551E-4D19-B3A0-E8F60F6B2BD8}" dt="2023-02-13T15:39:10.270" v="980" actId="1076"/>
          <ac:spMkLst>
            <pc:docMk/>
            <pc:sldMk cId="3624552020" sldId="570"/>
            <ac:spMk id="35" creationId="{E3591E55-002C-D14C-6414-C0CB2D37A8CB}"/>
          </ac:spMkLst>
        </pc:spChg>
        <pc:spChg chg="add mod">
          <ac:chgData name="Toon Calders" userId="8cb5987f-24a7-4554-8d12-6611cca8efc6" providerId="ADAL" clId="{144B61A9-551E-4D19-B3A0-E8F60F6B2BD8}" dt="2023-02-13T15:39:10.270" v="980" actId="1076"/>
          <ac:spMkLst>
            <pc:docMk/>
            <pc:sldMk cId="3624552020" sldId="570"/>
            <ac:spMk id="38" creationId="{C8182BB5-D597-3605-5829-608E6E588655}"/>
          </ac:spMkLst>
        </pc:spChg>
        <pc:spChg chg="add mod">
          <ac:chgData name="Toon Calders" userId="8cb5987f-24a7-4554-8d12-6611cca8efc6" providerId="ADAL" clId="{144B61A9-551E-4D19-B3A0-E8F60F6B2BD8}" dt="2023-02-13T15:39:10.270" v="980" actId="1076"/>
          <ac:spMkLst>
            <pc:docMk/>
            <pc:sldMk cId="3624552020" sldId="570"/>
            <ac:spMk id="39" creationId="{962AB493-D7E3-0B5E-F71F-25231F61DF89}"/>
          </ac:spMkLst>
        </pc:spChg>
        <pc:spChg chg="add mod">
          <ac:chgData name="Toon Calders" userId="8cb5987f-24a7-4554-8d12-6611cca8efc6" providerId="ADAL" clId="{144B61A9-551E-4D19-B3A0-E8F60F6B2BD8}" dt="2023-02-13T15:39:10.270" v="980" actId="1076"/>
          <ac:spMkLst>
            <pc:docMk/>
            <pc:sldMk cId="3624552020" sldId="570"/>
            <ac:spMk id="42" creationId="{5B4DA83B-8213-50E5-1CB8-EB71D6D4CBEB}"/>
          </ac:spMkLst>
        </pc:spChg>
        <pc:spChg chg="add mod">
          <ac:chgData name="Toon Calders" userId="8cb5987f-24a7-4554-8d12-6611cca8efc6" providerId="ADAL" clId="{144B61A9-551E-4D19-B3A0-E8F60F6B2BD8}" dt="2023-02-13T15:39:10.270" v="980" actId="1076"/>
          <ac:spMkLst>
            <pc:docMk/>
            <pc:sldMk cId="3624552020" sldId="570"/>
            <ac:spMk id="43" creationId="{84AF7C81-B895-5517-9A15-51328748E159}"/>
          </ac:spMkLst>
        </pc:spChg>
        <pc:spChg chg="add mod">
          <ac:chgData name="Toon Calders" userId="8cb5987f-24a7-4554-8d12-6611cca8efc6" providerId="ADAL" clId="{144B61A9-551E-4D19-B3A0-E8F60F6B2BD8}" dt="2023-02-13T15:39:10.270" v="980" actId="1076"/>
          <ac:spMkLst>
            <pc:docMk/>
            <pc:sldMk cId="3624552020" sldId="570"/>
            <ac:spMk id="46" creationId="{12C8C938-E720-B9E1-D9A1-1ED2658C3EF4}"/>
          </ac:spMkLst>
        </pc:spChg>
        <pc:spChg chg="add mod">
          <ac:chgData name="Toon Calders" userId="8cb5987f-24a7-4554-8d12-6611cca8efc6" providerId="ADAL" clId="{144B61A9-551E-4D19-B3A0-E8F60F6B2BD8}" dt="2023-02-13T15:39:10.270" v="980" actId="1076"/>
          <ac:spMkLst>
            <pc:docMk/>
            <pc:sldMk cId="3624552020" sldId="570"/>
            <ac:spMk id="47" creationId="{03F494A2-BC1F-3202-7C95-02D9765CB1A0}"/>
          </ac:spMkLst>
        </pc:spChg>
        <pc:spChg chg="add mod">
          <ac:chgData name="Toon Calders" userId="8cb5987f-24a7-4554-8d12-6611cca8efc6" providerId="ADAL" clId="{144B61A9-551E-4D19-B3A0-E8F60F6B2BD8}" dt="2023-02-13T15:39:10.270" v="980" actId="1076"/>
          <ac:spMkLst>
            <pc:docMk/>
            <pc:sldMk cId="3624552020" sldId="570"/>
            <ac:spMk id="50" creationId="{CFB60DD3-E9B4-C497-ED58-292CFC813243}"/>
          </ac:spMkLst>
        </pc:spChg>
        <pc:spChg chg="add mod">
          <ac:chgData name="Toon Calders" userId="8cb5987f-24a7-4554-8d12-6611cca8efc6" providerId="ADAL" clId="{144B61A9-551E-4D19-B3A0-E8F60F6B2BD8}" dt="2023-02-13T15:39:10.270" v="980" actId="1076"/>
          <ac:spMkLst>
            <pc:docMk/>
            <pc:sldMk cId="3624552020" sldId="570"/>
            <ac:spMk id="51" creationId="{D18C45D5-1986-EEAA-C5D3-CCE92E0A8197}"/>
          </ac:spMkLst>
        </pc:spChg>
        <pc:spChg chg="add mod">
          <ac:chgData name="Toon Calders" userId="8cb5987f-24a7-4554-8d12-6611cca8efc6" providerId="ADAL" clId="{144B61A9-551E-4D19-B3A0-E8F60F6B2BD8}" dt="2023-02-13T15:39:10.270" v="980" actId="1076"/>
          <ac:spMkLst>
            <pc:docMk/>
            <pc:sldMk cId="3624552020" sldId="570"/>
            <ac:spMk id="54" creationId="{C8868987-9BE9-0B20-613F-EC97B284BD3E}"/>
          </ac:spMkLst>
        </pc:spChg>
        <pc:spChg chg="add mod">
          <ac:chgData name="Toon Calders" userId="8cb5987f-24a7-4554-8d12-6611cca8efc6" providerId="ADAL" clId="{144B61A9-551E-4D19-B3A0-E8F60F6B2BD8}" dt="2023-02-13T15:39:10.270" v="980" actId="1076"/>
          <ac:spMkLst>
            <pc:docMk/>
            <pc:sldMk cId="3624552020" sldId="570"/>
            <ac:spMk id="55" creationId="{70EAB480-F7D0-E046-16D6-E103C99F8954}"/>
          </ac:spMkLst>
        </pc:spChg>
        <pc:spChg chg="add mod">
          <ac:chgData name="Toon Calders" userId="8cb5987f-24a7-4554-8d12-6611cca8efc6" providerId="ADAL" clId="{144B61A9-551E-4D19-B3A0-E8F60F6B2BD8}" dt="2023-02-13T15:39:10.270" v="980" actId="1076"/>
          <ac:spMkLst>
            <pc:docMk/>
            <pc:sldMk cId="3624552020" sldId="570"/>
            <ac:spMk id="58" creationId="{3EA854EF-2B08-CDB3-DDCC-F9937A6B3B80}"/>
          </ac:spMkLst>
        </pc:spChg>
        <pc:spChg chg="add mod">
          <ac:chgData name="Toon Calders" userId="8cb5987f-24a7-4554-8d12-6611cca8efc6" providerId="ADAL" clId="{144B61A9-551E-4D19-B3A0-E8F60F6B2BD8}" dt="2023-02-13T15:39:10.270" v="980" actId="1076"/>
          <ac:spMkLst>
            <pc:docMk/>
            <pc:sldMk cId="3624552020" sldId="570"/>
            <ac:spMk id="59" creationId="{2AF98913-FB98-3435-5C46-DA3D345B866D}"/>
          </ac:spMkLst>
        </pc:spChg>
        <pc:spChg chg="add mod">
          <ac:chgData name="Toon Calders" userId="8cb5987f-24a7-4554-8d12-6611cca8efc6" providerId="ADAL" clId="{144B61A9-551E-4D19-B3A0-E8F60F6B2BD8}" dt="2023-02-13T15:39:10.270" v="980" actId="1076"/>
          <ac:spMkLst>
            <pc:docMk/>
            <pc:sldMk cId="3624552020" sldId="570"/>
            <ac:spMk id="62" creationId="{206A749C-500F-A807-03F1-D42C04D1B0BF}"/>
          </ac:spMkLst>
        </pc:spChg>
        <pc:spChg chg="add mod">
          <ac:chgData name="Toon Calders" userId="8cb5987f-24a7-4554-8d12-6611cca8efc6" providerId="ADAL" clId="{144B61A9-551E-4D19-B3A0-E8F60F6B2BD8}" dt="2023-02-13T15:39:10.270" v="980" actId="1076"/>
          <ac:spMkLst>
            <pc:docMk/>
            <pc:sldMk cId="3624552020" sldId="570"/>
            <ac:spMk id="63" creationId="{A858C940-65DE-58CB-3885-6090C7AC00DE}"/>
          </ac:spMkLst>
        </pc:spChg>
        <pc:spChg chg="add mod">
          <ac:chgData name="Toon Calders" userId="8cb5987f-24a7-4554-8d12-6611cca8efc6" providerId="ADAL" clId="{144B61A9-551E-4D19-B3A0-E8F60F6B2BD8}" dt="2023-02-13T15:39:10.270" v="980" actId="1076"/>
          <ac:spMkLst>
            <pc:docMk/>
            <pc:sldMk cId="3624552020" sldId="570"/>
            <ac:spMk id="66" creationId="{D7774124-50D3-E2F8-B189-92633C96BAB4}"/>
          </ac:spMkLst>
        </pc:spChg>
        <pc:spChg chg="add mod">
          <ac:chgData name="Toon Calders" userId="8cb5987f-24a7-4554-8d12-6611cca8efc6" providerId="ADAL" clId="{144B61A9-551E-4D19-B3A0-E8F60F6B2BD8}" dt="2023-02-13T15:39:10.270" v="980" actId="1076"/>
          <ac:spMkLst>
            <pc:docMk/>
            <pc:sldMk cId="3624552020" sldId="570"/>
            <ac:spMk id="67" creationId="{5E2BB332-1ABF-0DC6-F4D9-4F69D961CA64}"/>
          </ac:spMkLst>
        </pc:spChg>
        <pc:spChg chg="add mod">
          <ac:chgData name="Toon Calders" userId="8cb5987f-24a7-4554-8d12-6611cca8efc6" providerId="ADAL" clId="{144B61A9-551E-4D19-B3A0-E8F60F6B2BD8}" dt="2023-02-13T15:39:10.270" v="980" actId="1076"/>
          <ac:spMkLst>
            <pc:docMk/>
            <pc:sldMk cId="3624552020" sldId="570"/>
            <ac:spMk id="70" creationId="{853F5710-269B-BC77-32BD-8D92FC3F2868}"/>
          </ac:spMkLst>
        </pc:spChg>
        <pc:spChg chg="add mod">
          <ac:chgData name="Toon Calders" userId="8cb5987f-24a7-4554-8d12-6611cca8efc6" providerId="ADAL" clId="{144B61A9-551E-4D19-B3A0-E8F60F6B2BD8}" dt="2023-02-13T15:39:10.270" v="980" actId="1076"/>
          <ac:spMkLst>
            <pc:docMk/>
            <pc:sldMk cId="3624552020" sldId="570"/>
            <ac:spMk id="71" creationId="{80B9F047-95C2-44A9-F963-78437519DB90}"/>
          </ac:spMkLst>
        </pc:spChg>
        <pc:spChg chg="add mod">
          <ac:chgData name="Toon Calders" userId="8cb5987f-24a7-4554-8d12-6611cca8efc6" providerId="ADAL" clId="{144B61A9-551E-4D19-B3A0-E8F60F6B2BD8}" dt="2023-02-13T15:39:10.270" v="980" actId="1076"/>
          <ac:spMkLst>
            <pc:docMk/>
            <pc:sldMk cId="3624552020" sldId="570"/>
            <ac:spMk id="74" creationId="{BF151BB8-9368-0AFC-61CC-2D0AA484D58A}"/>
          </ac:spMkLst>
        </pc:spChg>
        <pc:spChg chg="add mod">
          <ac:chgData name="Toon Calders" userId="8cb5987f-24a7-4554-8d12-6611cca8efc6" providerId="ADAL" clId="{144B61A9-551E-4D19-B3A0-E8F60F6B2BD8}" dt="2023-02-13T15:39:10.270" v="980" actId="1076"/>
          <ac:spMkLst>
            <pc:docMk/>
            <pc:sldMk cId="3624552020" sldId="570"/>
            <ac:spMk id="75" creationId="{D938D595-0409-56A9-04D6-F390ADC637BD}"/>
          </ac:spMkLst>
        </pc:spChg>
        <pc:cxnChg chg="add mod">
          <ac:chgData name="Toon Calders" userId="8cb5987f-24a7-4554-8d12-6611cca8efc6" providerId="ADAL" clId="{144B61A9-551E-4D19-B3A0-E8F60F6B2BD8}" dt="2023-02-13T15:39:10.270" v="980" actId="1076"/>
          <ac:cxnSpMkLst>
            <pc:docMk/>
            <pc:sldMk cId="3624552020" sldId="570"/>
            <ac:cxnSpMk id="7" creationId="{42F0F2BE-2735-FAC3-82E2-19595CA6038F}"/>
          </ac:cxnSpMkLst>
        </pc:cxnChg>
        <pc:cxnChg chg="add mod">
          <ac:chgData name="Toon Calders" userId="8cb5987f-24a7-4554-8d12-6611cca8efc6" providerId="ADAL" clId="{144B61A9-551E-4D19-B3A0-E8F60F6B2BD8}" dt="2023-02-13T15:39:10.270" v="980" actId="1076"/>
          <ac:cxnSpMkLst>
            <pc:docMk/>
            <pc:sldMk cId="3624552020" sldId="570"/>
            <ac:cxnSpMk id="9" creationId="{058CFDB3-5D22-D64F-D2BB-174F697199E1}"/>
          </ac:cxnSpMkLst>
        </pc:cxnChg>
        <pc:cxnChg chg="add mod">
          <ac:chgData name="Toon Calders" userId="8cb5987f-24a7-4554-8d12-6611cca8efc6" providerId="ADAL" clId="{144B61A9-551E-4D19-B3A0-E8F60F6B2BD8}" dt="2023-02-13T15:39:10.270" v="980" actId="1076"/>
          <ac:cxnSpMkLst>
            <pc:docMk/>
            <pc:sldMk cId="3624552020" sldId="570"/>
            <ac:cxnSpMk id="12" creationId="{69638731-DAF8-3ED5-1024-35EE01DED2E2}"/>
          </ac:cxnSpMkLst>
        </pc:cxnChg>
        <pc:cxnChg chg="add mod">
          <ac:chgData name="Toon Calders" userId="8cb5987f-24a7-4554-8d12-6611cca8efc6" providerId="ADAL" clId="{144B61A9-551E-4D19-B3A0-E8F60F6B2BD8}" dt="2023-02-13T15:39:10.270" v="980" actId="1076"/>
          <ac:cxnSpMkLst>
            <pc:docMk/>
            <pc:sldMk cId="3624552020" sldId="570"/>
            <ac:cxnSpMk id="13" creationId="{7E24DB59-EE4F-2379-DE68-02F6B4A20A71}"/>
          </ac:cxnSpMkLst>
        </pc:cxnChg>
        <pc:cxnChg chg="add mod">
          <ac:chgData name="Toon Calders" userId="8cb5987f-24a7-4554-8d12-6611cca8efc6" providerId="ADAL" clId="{144B61A9-551E-4D19-B3A0-E8F60F6B2BD8}" dt="2023-02-13T15:39:10.270" v="980" actId="1076"/>
          <ac:cxnSpMkLst>
            <pc:docMk/>
            <pc:sldMk cId="3624552020" sldId="570"/>
            <ac:cxnSpMk id="16" creationId="{3BDE403E-950E-C7E7-1D6F-2C72560D4118}"/>
          </ac:cxnSpMkLst>
        </pc:cxnChg>
        <pc:cxnChg chg="add mod">
          <ac:chgData name="Toon Calders" userId="8cb5987f-24a7-4554-8d12-6611cca8efc6" providerId="ADAL" clId="{144B61A9-551E-4D19-B3A0-E8F60F6B2BD8}" dt="2023-02-13T15:39:10.270" v="980" actId="1076"/>
          <ac:cxnSpMkLst>
            <pc:docMk/>
            <pc:sldMk cId="3624552020" sldId="570"/>
            <ac:cxnSpMk id="17" creationId="{01662D8A-E0FA-70BF-FB46-118479809798}"/>
          </ac:cxnSpMkLst>
        </pc:cxnChg>
        <pc:cxnChg chg="add mod">
          <ac:chgData name="Toon Calders" userId="8cb5987f-24a7-4554-8d12-6611cca8efc6" providerId="ADAL" clId="{144B61A9-551E-4D19-B3A0-E8F60F6B2BD8}" dt="2023-02-13T15:39:10.270" v="980" actId="1076"/>
          <ac:cxnSpMkLst>
            <pc:docMk/>
            <pc:sldMk cId="3624552020" sldId="570"/>
            <ac:cxnSpMk id="20" creationId="{E7899B94-8664-2ACD-F23F-EA9D80CD438C}"/>
          </ac:cxnSpMkLst>
        </pc:cxnChg>
        <pc:cxnChg chg="add mod">
          <ac:chgData name="Toon Calders" userId="8cb5987f-24a7-4554-8d12-6611cca8efc6" providerId="ADAL" clId="{144B61A9-551E-4D19-B3A0-E8F60F6B2BD8}" dt="2023-02-13T15:39:10.270" v="980" actId="1076"/>
          <ac:cxnSpMkLst>
            <pc:docMk/>
            <pc:sldMk cId="3624552020" sldId="570"/>
            <ac:cxnSpMk id="21" creationId="{16FD7EA1-815A-CD36-57EE-D2501FFEF124}"/>
          </ac:cxnSpMkLst>
        </pc:cxnChg>
        <pc:cxnChg chg="add mod">
          <ac:chgData name="Toon Calders" userId="8cb5987f-24a7-4554-8d12-6611cca8efc6" providerId="ADAL" clId="{144B61A9-551E-4D19-B3A0-E8F60F6B2BD8}" dt="2023-02-13T15:39:10.270" v="980" actId="1076"/>
          <ac:cxnSpMkLst>
            <pc:docMk/>
            <pc:sldMk cId="3624552020" sldId="570"/>
            <ac:cxnSpMk id="24" creationId="{9B9C9E29-21FD-56F1-B2FB-29D4237C73A6}"/>
          </ac:cxnSpMkLst>
        </pc:cxnChg>
        <pc:cxnChg chg="add mod">
          <ac:chgData name="Toon Calders" userId="8cb5987f-24a7-4554-8d12-6611cca8efc6" providerId="ADAL" clId="{144B61A9-551E-4D19-B3A0-E8F60F6B2BD8}" dt="2023-02-13T15:39:10.270" v="980" actId="1076"/>
          <ac:cxnSpMkLst>
            <pc:docMk/>
            <pc:sldMk cId="3624552020" sldId="570"/>
            <ac:cxnSpMk id="25" creationId="{D231460D-F47F-155B-EF5A-82866BA80FE8}"/>
          </ac:cxnSpMkLst>
        </pc:cxnChg>
        <pc:cxnChg chg="add mod">
          <ac:chgData name="Toon Calders" userId="8cb5987f-24a7-4554-8d12-6611cca8efc6" providerId="ADAL" clId="{144B61A9-551E-4D19-B3A0-E8F60F6B2BD8}" dt="2023-02-13T15:39:10.270" v="980" actId="1076"/>
          <ac:cxnSpMkLst>
            <pc:docMk/>
            <pc:sldMk cId="3624552020" sldId="570"/>
            <ac:cxnSpMk id="28" creationId="{0A11C0FA-FB0B-6818-38E6-7DF1FEB56AFD}"/>
          </ac:cxnSpMkLst>
        </pc:cxnChg>
        <pc:cxnChg chg="add mod">
          <ac:chgData name="Toon Calders" userId="8cb5987f-24a7-4554-8d12-6611cca8efc6" providerId="ADAL" clId="{144B61A9-551E-4D19-B3A0-E8F60F6B2BD8}" dt="2023-02-13T15:39:10.270" v="980" actId="1076"/>
          <ac:cxnSpMkLst>
            <pc:docMk/>
            <pc:sldMk cId="3624552020" sldId="570"/>
            <ac:cxnSpMk id="29" creationId="{361E419C-3039-C81E-FB7A-76761D50F7CB}"/>
          </ac:cxnSpMkLst>
        </pc:cxnChg>
        <pc:cxnChg chg="add mod">
          <ac:chgData name="Toon Calders" userId="8cb5987f-24a7-4554-8d12-6611cca8efc6" providerId="ADAL" clId="{144B61A9-551E-4D19-B3A0-E8F60F6B2BD8}" dt="2023-02-13T15:39:10.270" v="980" actId="1076"/>
          <ac:cxnSpMkLst>
            <pc:docMk/>
            <pc:sldMk cId="3624552020" sldId="570"/>
            <ac:cxnSpMk id="32" creationId="{506E7CB8-6ABC-176D-9CCD-ED2F796BCC7E}"/>
          </ac:cxnSpMkLst>
        </pc:cxnChg>
        <pc:cxnChg chg="add mod">
          <ac:chgData name="Toon Calders" userId="8cb5987f-24a7-4554-8d12-6611cca8efc6" providerId="ADAL" clId="{144B61A9-551E-4D19-B3A0-E8F60F6B2BD8}" dt="2023-02-13T15:39:10.270" v="980" actId="1076"/>
          <ac:cxnSpMkLst>
            <pc:docMk/>
            <pc:sldMk cId="3624552020" sldId="570"/>
            <ac:cxnSpMk id="33" creationId="{A8E2ACB3-000A-1D33-A55E-40BD99218C80}"/>
          </ac:cxnSpMkLst>
        </pc:cxnChg>
        <pc:cxnChg chg="add mod">
          <ac:chgData name="Toon Calders" userId="8cb5987f-24a7-4554-8d12-6611cca8efc6" providerId="ADAL" clId="{144B61A9-551E-4D19-B3A0-E8F60F6B2BD8}" dt="2023-02-13T15:39:10.270" v="980" actId="1076"/>
          <ac:cxnSpMkLst>
            <pc:docMk/>
            <pc:sldMk cId="3624552020" sldId="570"/>
            <ac:cxnSpMk id="36" creationId="{5FF73133-CA86-CB36-E752-60FED724C5D7}"/>
          </ac:cxnSpMkLst>
        </pc:cxnChg>
        <pc:cxnChg chg="add mod">
          <ac:chgData name="Toon Calders" userId="8cb5987f-24a7-4554-8d12-6611cca8efc6" providerId="ADAL" clId="{144B61A9-551E-4D19-B3A0-E8F60F6B2BD8}" dt="2023-02-13T15:39:10.270" v="980" actId="1076"/>
          <ac:cxnSpMkLst>
            <pc:docMk/>
            <pc:sldMk cId="3624552020" sldId="570"/>
            <ac:cxnSpMk id="37" creationId="{B4FC858F-86A9-B69B-4302-D5DE7F1CF7D3}"/>
          </ac:cxnSpMkLst>
        </pc:cxnChg>
        <pc:cxnChg chg="add mod">
          <ac:chgData name="Toon Calders" userId="8cb5987f-24a7-4554-8d12-6611cca8efc6" providerId="ADAL" clId="{144B61A9-551E-4D19-B3A0-E8F60F6B2BD8}" dt="2023-02-13T15:39:10.270" v="980" actId="1076"/>
          <ac:cxnSpMkLst>
            <pc:docMk/>
            <pc:sldMk cId="3624552020" sldId="570"/>
            <ac:cxnSpMk id="40" creationId="{14AE6559-F411-0A05-0651-42E315B931F0}"/>
          </ac:cxnSpMkLst>
        </pc:cxnChg>
        <pc:cxnChg chg="add mod">
          <ac:chgData name="Toon Calders" userId="8cb5987f-24a7-4554-8d12-6611cca8efc6" providerId="ADAL" clId="{144B61A9-551E-4D19-B3A0-E8F60F6B2BD8}" dt="2023-02-13T15:39:10.270" v="980" actId="1076"/>
          <ac:cxnSpMkLst>
            <pc:docMk/>
            <pc:sldMk cId="3624552020" sldId="570"/>
            <ac:cxnSpMk id="41" creationId="{BB980B14-6721-7A83-930D-05D54D58DB44}"/>
          </ac:cxnSpMkLst>
        </pc:cxnChg>
        <pc:cxnChg chg="add mod">
          <ac:chgData name="Toon Calders" userId="8cb5987f-24a7-4554-8d12-6611cca8efc6" providerId="ADAL" clId="{144B61A9-551E-4D19-B3A0-E8F60F6B2BD8}" dt="2023-02-13T15:39:10.270" v="980" actId="1076"/>
          <ac:cxnSpMkLst>
            <pc:docMk/>
            <pc:sldMk cId="3624552020" sldId="570"/>
            <ac:cxnSpMk id="44" creationId="{1FAB883E-AD0B-8618-252A-EA962AD76C87}"/>
          </ac:cxnSpMkLst>
        </pc:cxnChg>
        <pc:cxnChg chg="add mod">
          <ac:chgData name="Toon Calders" userId="8cb5987f-24a7-4554-8d12-6611cca8efc6" providerId="ADAL" clId="{144B61A9-551E-4D19-B3A0-E8F60F6B2BD8}" dt="2023-02-13T15:39:10.270" v="980" actId="1076"/>
          <ac:cxnSpMkLst>
            <pc:docMk/>
            <pc:sldMk cId="3624552020" sldId="570"/>
            <ac:cxnSpMk id="45" creationId="{7E218E81-00F4-ACE1-6CB4-5DCDFE6576AA}"/>
          </ac:cxnSpMkLst>
        </pc:cxnChg>
        <pc:cxnChg chg="add mod">
          <ac:chgData name="Toon Calders" userId="8cb5987f-24a7-4554-8d12-6611cca8efc6" providerId="ADAL" clId="{144B61A9-551E-4D19-B3A0-E8F60F6B2BD8}" dt="2023-02-13T15:39:10.270" v="980" actId="1076"/>
          <ac:cxnSpMkLst>
            <pc:docMk/>
            <pc:sldMk cId="3624552020" sldId="570"/>
            <ac:cxnSpMk id="48" creationId="{E61B3554-97BA-A9F6-B85D-ED868E7BA106}"/>
          </ac:cxnSpMkLst>
        </pc:cxnChg>
        <pc:cxnChg chg="add mod">
          <ac:chgData name="Toon Calders" userId="8cb5987f-24a7-4554-8d12-6611cca8efc6" providerId="ADAL" clId="{144B61A9-551E-4D19-B3A0-E8F60F6B2BD8}" dt="2023-02-13T15:39:10.270" v="980" actId="1076"/>
          <ac:cxnSpMkLst>
            <pc:docMk/>
            <pc:sldMk cId="3624552020" sldId="570"/>
            <ac:cxnSpMk id="49" creationId="{0A976910-3287-1AA0-5AF4-E93A87F29108}"/>
          </ac:cxnSpMkLst>
        </pc:cxnChg>
        <pc:cxnChg chg="add mod">
          <ac:chgData name="Toon Calders" userId="8cb5987f-24a7-4554-8d12-6611cca8efc6" providerId="ADAL" clId="{144B61A9-551E-4D19-B3A0-E8F60F6B2BD8}" dt="2023-02-13T15:39:10.270" v="980" actId="1076"/>
          <ac:cxnSpMkLst>
            <pc:docMk/>
            <pc:sldMk cId="3624552020" sldId="570"/>
            <ac:cxnSpMk id="52" creationId="{81E31A23-70DF-520F-75C9-101DD8D7A7C4}"/>
          </ac:cxnSpMkLst>
        </pc:cxnChg>
        <pc:cxnChg chg="add mod">
          <ac:chgData name="Toon Calders" userId="8cb5987f-24a7-4554-8d12-6611cca8efc6" providerId="ADAL" clId="{144B61A9-551E-4D19-B3A0-E8F60F6B2BD8}" dt="2023-02-13T15:39:10.270" v="980" actId="1076"/>
          <ac:cxnSpMkLst>
            <pc:docMk/>
            <pc:sldMk cId="3624552020" sldId="570"/>
            <ac:cxnSpMk id="53" creationId="{77957A2B-CD46-E0BE-80A0-D1FD8770A2CC}"/>
          </ac:cxnSpMkLst>
        </pc:cxnChg>
        <pc:cxnChg chg="add mod">
          <ac:chgData name="Toon Calders" userId="8cb5987f-24a7-4554-8d12-6611cca8efc6" providerId="ADAL" clId="{144B61A9-551E-4D19-B3A0-E8F60F6B2BD8}" dt="2023-02-13T15:39:10.270" v="980" actId="1076"/>
          <ac:cxnSpMkLst>
            <pc:docMk/>
            <pc:sldMk cId="3624552020" sldId="570"/>
            <ac:cxnSpMk id="56" creationId="{7865E362-B2F7-BACE-DA56-99D4E6E82D99}"/>
          </ac:cxnSpMkLst>
        </pc:cxnChg>
        <pc:cxnChg chg="add mod">
          <ac:chgData name="Toon Calders" userId="8cb5987f-24a7-4554-8d12-6611cca8efc6" providerId="ADAL" clId="{144B61A9-551E-4D19-B3A0-E8F60F6B2BD8}" dt="2023-02-13T15:39:10.270" v="980" actId="1076"/>
          <ac:cxnSpMkLst>
            <pc:docMk/>
            <pc:sldMk cId="3624552020" sldId="570"/>
            <ac:cxnSpMk id="57" creationId="{733593B5-897E-DE44-AD7D-01A463F2048C}"/>
          </ac:cxnSpMkLst>
        </pc:cxnChg>
        <pc:cxnChg chg="add mod">
          <ac:chgData name="Toon Calders" userId="8cb5987f-24a7-4554-8d12-6611cca8efc6" providerId="ADAL" clId="{144B61A9-551E-4D19-B3A0-E8F60F6B2BD8}" dt="2023-02-13T15:39:10.270" v="980" actId="1076"/>
          <ac:cxnSpMkLst>
            <pc:docMk/>
            <pc:sldMk cId="3624552020" sldId="570"/>
            <ac:cxnSpMk id="60" creationId="{7C69990B-B4DC-39E3-280F-2AAD99495319}"/>
          </ac:cxnSpMkLst>
        </pc:cxnChg>
        <pc:cxnChg chg="add mod">
          <ac:chgData name="Toon Calders" userId="8cb5987f-24a7-4554-8d12-6611cca8efc6" providerId="ADAL" clId="{144B61A9-551E-4D19-B3A0-E8F60F6B2BD8}" dt="2023-02-13T15:39:10.270" v="980" actId="1076"/>
          <ac:cxnSpMkLst>
            <pc:docMk/>
            <pc:sldMk cId="3624552020" sldId="570"/>
            <ac:cxnSpMk id="61" creationId="{B52904E3-19D4-2462-66D0-43309A0EDDA4}"/>
          </ac:cxnSpMkLst>
        </pc:cxnChg>
        <pc:cxnChg chg="add mod">
          <ac:chgData name="Toon Calders" userId="8cb5987f-24a7-4554-8d12-6611cca8efc6" providerId="ADAL" clId="{144B61A9-551E-4D19-B3A0-E8F60F6B2BD8}" dt="2023-02-13T15:39:10.270" v="980" actId="1076"/>
          <ac:cxnSpMkLst>
            <pc:docMk/>
            <pc:sldMk cId="3624552020" sldId="570"/>
            <ac:cxnSpMk id="64" creationId="{A99EC1CA-8A0C-F17D-7264-94BAFD5E297A}"/>
          </ac:cxnSpMkLst>
        </pc:cxnChg>
        <pc:cxnChg chg="add mod">
          <ac:chgData name="Toon Calders" userId="8cb5987f-24a7-4554-8d12-6611cca8efc6" providerId="ADAL" clId="{144B61A9-551E-4D19-B3A0-E8F60F6B2BD8}" dt="2023-02-13T15:39:10.270" v="980" actId="1076"/>
          <ac:cxnSpMkLst>
            <pc:docMk/>
            <pc:sldMk cId="3624552020" sldId="570"/>
            <ac:cxnSpMk id="65" creationId="{2E42D6B7-F53D-2568-A4B0-5BE5C2996518}"/>
          </ac:cxnSpMkLst>
        </pc:cxnChg>
        <pc:cxnChg chg="add mod">
          <ac:chgData name="Toon Calders" userId="8cb5987f-24a7-4554-8d12-6611cca8efc6" providerId="ADAL" clId="{144B61A9-551E-4D19-B3A0-E8F60F6B2BD8}" dt="2023-02-13T15:39:10.270" v="980" actId="1076"/>
          <ac:cxnSpMkLst>
            <pc:docMk/>
            <pc:sldMk cId="3624552020" sldId="570"/>
            <ac:cxnSpMk id="68" creationId="{5B29CFCA-893B-27C8-3EB1-B961410BDB2F}"/>
          </ac:cxnSpMkLst>
        </pc:cxnChg>
        <pc:cxnChg chg="add mod">
          <ac:chgData name="Toon Calders" userId="8cb5987f-24a7-4554-8d12-6611cca8efc6" providerId="ADAL" clId="{144B61A9-551E-4D19-B3A0-E8F60F6B2BD8}" dt="2023-02-13T15:39:10.270" v="980" actId="1076"/>
          <ac:cxnSpMkLst>
            <pc:docMk/>
            <pc:sldMk cId="3624552020" sldId="570"/>
            <ac:cxnSpMk id="69" creationId="{967FC755-0962-3240-32E3-3D10D7E7FA94}"/>
          </ac:cxnSpMkLst>
        </pc:cxnChg>
        <pc:cxnChg chg="add mod">
          <ac:chgData name="Toon Calders" userId="8cb5987f-24a7-4554-8d12-6611cca8efc6" providerId="ADAL" clId="{144B61A9-551E-4D19-B3A0-E8F60F6B2BD8}" dt="2023-02-13T15:39:10.270" v="980" actId="1076"/>
          <ac:cxnSpMkLst>
            <pc:docMk/>
            <pc:sldMk cId="3624552020" sldId="570"/>
            <ac:cxnSpMk id="72" creationId="{4B54DF56-3B6A-C3F0-6148-A2A16CB15E99}"/>
          </ac:cxnSpMkLst>
        </pc:cxnChg>
        <pc:cxnChg chg="add mod">
          <ac:chgData name="Toon Calders" userId="8cb5987f-24a7-4554-8d12-6611cca8efc6" providerId="ADAL" clId="{144B61A9-551E-4D19-B3A0-E8F60F6B2BD8}" dt="2023-02-13T15:39:10.270" v="980" actId="1076"/>
          <ac:cxnSpMkLst>
            <pc:docMk/>
            <pc:sldMk cId="3624552020" sldId="570"/>
            <ac:cxnSpMk id="73" creationId="{70CB9787-2286-3253-EF50-FF4181A13DAA}"/>
          </ac:cxnSpMkLst>
        </pc:cxnChg>
        <pc:cxnChg chg="add mod">
          <ac:chgData name="Toon Calders" userId="8cb5987f-24a7-4554-8d12-6611cca8efc6" providerId="ADAL" clId="{144B61A9-551E-4D19-B3A0-E8F60F6B2BD8}" dt="2023-02-13T15:39:10.270" v="980" actId="1076"/>
          <ac:cxnSpMkLst>
            <pc:docMk/>
            <pc:sldMk cId="3624552020" sldId="570"/>
            <ac:cxnSpMk id="76" creationId="{A7706916-4C5E-F90B-CCFC-F01AF64B2B43}"/>
          </ac:cxnSpMkLst>
        </pc:cxnChg>
        <pc:cxnChg chg="add mod">
          <ac:chgData name="Toon Calders" userId="8cb5987f-24a7-4554-8d12-6611cca8efc6" providerId="ADAL" clId="{144B61A9-551E-4D19-B3A0-E8F60F6B2BD8}" dt="2023-02-13T15:39:10.270" v="980" actId="1076"/>
          <ac:cxnSpMkLst>
            <pc:docMk/>
            <pc:sldMk cId="3624552020" sldId="570"/>
            <ac:cxnSpMk id="77" creationId="{3A2D4F6D-7B38-3670-53FB-EA0337ACD9C3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13/02/2023</a:t>
            </a:fld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7B2C741-11F8-4102-9FEB-1A2E25B0B8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2302" y="9183"/>
            <a:ext cx="4284789" cy="137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815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13/02/2023</a:t>
            </a:fld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861327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13/02/2023</a:t>
            </a:fld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780310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13/02/2023</a:t>
            </a:fld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5B2EA22-DB7B-429A-829E-65E6CD5D5F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4378" y="6159560"/>
            <a:ext cx="2169622" cy="698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3114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13/02/2023</a:t>
            </a:fld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261087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13/02/2023</a:t>
            </a:fld>
            <a:endParaRPr lang="nl-B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770959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13/02/2023</a:t>
            </a:fld>
            <a:endParaRPr lang="nl-B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160695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13/02/2023</a:t>
            </a:fld>
            <a:endParaRPr lang="nl-B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005516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13/02/2023</a:t>
            </a:fld>
            <a:endParaRPr lang="nl-B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26640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13/02/2023</a:t>
            </a:fld>
            <a:endParaRPr lang="nl-B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3338488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13/02/2023</a:t>
            </a:fld>
            <a:endParaRPr lang="nl-B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937854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42C984-4C90-4FE9-9914-D777CA83362C}" type="datetimeFigureOut">
              <a:rPr lang="nl-BE" smtClean="0"/>
              <a:t>13/02/2023</a:t>
            </a:fld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704138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10635"/>
            <a:ext cx="7772400" cy="2387600"/>
          </a:xfrm>
        </p:spPr>
        <p:txBody>
          <a:bodyPr>
            <a:normAutofit/>
          </a:bodyPr>
          <a:lstStyle/>
          <a:p>
            <a:r>
              <a:rPr lang="nl-BE" dirty="0"/>
              <a:t>Inleiding Programmeren</a:t>
            </a:r>
            <a:br>
              <a:rPr lang="nl-BE" dirty="0"/>
            </a:br>
            <a:r>
              <a:rPr lang="nl-BE" dirty="0"/>
              <a:t>For-loop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693992"/>
            <a:ext cx="6858000" cy="1655762"/>
          </a:xfrm>
        </p:spPr>
        <p:txBody>
          <a:bodyPr/>
          <a:lstStyle/>
          <a:p>
            <a:r>
              <a:rPr lang="nl-BE" dirty="0"/>
              <a:t>Toon Calders</a:t>
            </a:r>
          </a:p>
          <a:p>
            <a:r>
              <a:rPr lang="nl-BE" dirty="0"/>
              <a:t>toon.calders@uantwerpen.be</a:t>
            </a:r>
          </a:p>
        </p:txBody>
      </p:sp>
    </p:spTree>
    <p:extLst>
      <p:ext uri="{BB962C8B-B14F-4D97-AF65-F5344CB8AC3E}">
        <p14:creationId xmlns:p14="http://schemas.microsoft.com/office/powerpoint/2010/main" val="708053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9EE1A-98F8-491D-8941-DD3542E8C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Een huisje tekenen …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338D47-1E8C-42EF-92EA-95883C600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32377-C103-4EFE-98C1-80A6E5A7472A}" type="slidenum">
              <a:rPr lang="nl-NL" smtClean="0"/>
              <a:t>10</a:t>
            </a:fld>
            <a:endParaRPr lang="nl-NL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65CADF0-00DE-4DF3-A133-4C275A5E9518}"/>
              </a:ext>
            </a:extLst>
          </p:cNvPr>
          <p:cNvCxnSpPr>
            <a:cxnSpLocks/>
          </p:cNvCxnSpPr>
          <p:nvPr/>
        </p:nvCxnSpPr>
        <p:spPr>
          <a:xfrm>
            <a:off x="3275856" y="2996952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row: Chevron 10">
            <a:extLst>
              <a:ext uri="{FF2B5EF4-FFF2-40B4-BE49-F238E27FC236}">
                <a16:creationId xmlns:a16="http://schemas.microsoft.com/office/drawing/2014/main" id="{96FE0E4A-59DF-4AB3-8DA1-CD109D4E3ECB}"/>
              </a:ext>
            </a:extLst>
          </p:cNvPr>
          <p:cNvSpPr/>
          <p:nvPr/>
        </p:nvSpPr>
        <p:spPr>
          <a:xfrm rot="16200000">
            <a:off x="3007609" y="2816936"/>
            <a:ext cx="576047" cy="360031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solidFill>
                <a:schemeClr val="tx1"/>
              </a:solidFill>
            </a:endParaRPr>
          </a:p>
        </p:txBody>
      </p:sp>
      <p:sp>
        <p:nvSpPr>
          <p:cNvPr id="12" name="Speech Bubble: Rectangle 11">
            <a:extLst>
              <a:ext uri="{FF2B5EF4-FFF2-40B4-BE49-F238E27FC236}">
                <a16:creationId xmlns:a16="http://schemas.microsoft.com/office/drawing/2014/main" id="{649F1EF4-A4A0-4F0F-A65F-AFB62BA3105D}"/>
              </a:ext>
            </a:extLst>
          </p:cNvPr>
          <p:cNvSpPr/>
          <p:nvPr/>
        </p:nvSpPr>
        <p:spPr>
          <a:xfrm>
            <a:off x="855477" y="3212629"/>
            <a:ext cx="1944216" cy="864096"/>
          </a:xfrm>
          <a:prstGeom prst="wedgeRectCallout">
            <a:avLst>
              <a:gd name="adj1" fmla="val 73660"/>
              <a:gd name="adj2" fmla="val -8048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dirty="0"/>
              <a:t>forward(20)</a:t>
            </a:r>
            <a:endParaRPr lang="LID4096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FF25DA7-9D8D-4ECC-8A89-457842D9A58F}"/>
              </a:ext>
            </a:extLst>
          </p:cNvPr>
          <p:cNvCxnSpPr>
            <a:cxnSpLocks/>
          </p:cNvCxnSpPr>
          <p:nvPr/>
        </p:nvCxnSpPr>
        <p:spPr>
          <a:xfrm>
            <a:off x="5148064" y="2996952"/>
            <a:ext cx="0" cy="1512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8C64680-B277-4E04-8542-AE323091BBF0}"/>
              </a:ext>
            </a:extLst>
          </p:cNvPr>
          <p:cNvCxnSpPr>
            <a:cxnSpLocks/>
          </p:cNvCxnSpPr>
          <p:nvPr/>
        </p:nvCxnSpPr>
        <p:spPr>
          <a:xfrm>
            <a:off x="3275856" y="4509120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3DC26A8-486B-42E9-A3EF-33661876D1C9}"/>
              </a:ext>
            </a:extLst>
          </p:cNvPr>
          <p:cNvCxnSpPr>
            <a:cxnSpLocks/>
          </p:cNvCxnSpPr>
          <p:nvPr/>
        </p:nvCxnSpPr>
        <p:spPr>
          <a:xfrm flipV="1">
            <a:off x="3275856" y="2996952"/>
            <a:ext cx="0" cy="1512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D27E5AE-AC5C-D2C9-AB28-B4853E3F8F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8614266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9EE1A-98F8-491D-8941-DD3542E8C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Een huisje tekenen …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338D47-1E8C-42EF-92EA-95883C600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32377-C103-4EFE-98C1-80A6E5A7472A}" type="slidenum">
              <a:rPr lang="nl-NL" smtClean="0"/>
              <a:t>11</a:t>
            </a:fld>
            <a:endParaRPr lang="nl-NL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65CADF0-00DE-4DF3-A133-4C275A5E9518}"/>
              </a:ext>
            </a:extLst>
          </p:cNvPr>
          <p:cNvCxnSpPr>
            <a:cxnSpLocks/>
          </p:cNvCxnSpPr>
          <p:nvPr/>
        </p:nvCxnSpPr>
        <p:spPr>
          <a:xfrm>
            <a:off x="3275856" y="2996952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row: Chevron 10">
            <a:extLst>
              <a:ext uri="{FF2B5EF4-FFF2-40B4-BE49-F238E27FC236}">
                <a16:creationId xmlns:a16="http://schemas.microsoft.com/office/drawing/2014/main" id="{96FE0E4A-59DF-4AB3-8DA1-CD109D4E3ECB}"/>
              </a:ext>
            </a:extLst>
          </p:cNvPr>
          <p:cNvSpPr/>
          <p:nvPr/>
        </p:nvSpPr>
        <p:spPr>
          <a:xfrm>
            <a:off x="3007609" y="2816936"/>
            <a:ext cx="576047" cy="360031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solidFill>
                <a:schemeClr val="tx1"/>
              </a:solidFill>
            </a:endParaRPr>
          </a:p>
        </p:txBody>
      </p:sp>
      <p:sp>
        <p:nvSpPr>
          <p:cNvPr id="12" name="Speech Bubble: Rectangle 11">
            <a:extLst>
              <a:ext uri="{FF2B5EF4-FFF2-40B4-BE49-F238E27FC236}">
                <a16:creationId xmlns:a16="http://schemas.microsoft.com/office/drawing/2014/main" id="{649F1EF4-A4A0-4F0F-A65F-AFB62BA3105D}"/>
              </a:ext>
            </a:extLst>
          </p:cNvPr>
          <p:cNvSpPr/>
          <p:nvPr/>
        </p:nvSpPr>
        <p:spPr>
          <a:xfrm>
            <a:off x="855477" y="3212629"/>
            <a:ext cx="1944216" cy="864096"/>
          </a:xfrm>
          <a:prstGeom prst="wedgeRectCallout">
            <a:avLst>
              <a:gd name="adj1" fmla="val 73660"/>
              <a:gd name="adj2" fmla="val -8048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dirty="0"/>
              <a:t>right(90)</a:t>
            </a:r>
            <a:endParaRPr lang="LID4096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FF25DA7-9D8D-4ECC-8A89-457842D9A58F}"/>
              </a:ext>
            </a:extLst>
          </p:cNvPr>
          <p:cNvCxnSpPr>
            <a:cxnSpLocks/>
          </p:cNvCxnSpPr>
          <p:nvPr/>
        </p:nvCxnSpPr>
        <p:spPr>
          <a:xfrm>
            <a:off x="5148064" y="2996952"/>
            <a:ext cx="0" cy="1512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8C64680-B277-4E04-8542-AE323091BBF0}"/>
              </a:ext>
            </a:extLst>
          </p:cNvPr>
          <p:cNvCxnSpPr>
            <a:cxnSpLocks/>
          </p:cNvCxnSpPr>
          <p:nvPr/>
        </p:nvCxnSpPr>
        <p:spPr>
          <a:xfrm>
            <a:off x="3275856" y="4509120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3DC26A8-486B-42E9-A3EF-33661876D1C9}"/>
              </a:ext>
            </a:extLst>
          </p:cNvPr>
          <p:cNvCxnSpPr>
            <a:cxnSpLocks/>
          </p:cNvCxnSpPr>
          <p:nvPr/>
        </p:nvCxnSpPr>
        <p:spPr>
          <a:xfrm flipV="1">
            <a:off x="3275856" y="2996952"/>
            <a:ext cx="0" cy="1512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9FEB897-5114-A17A-11D0-75C8C531FB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4797430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9EE1A-98F8-491D-8941-DD3542E8C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Een huisje tekenen …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338D47-1E8C-42EF-92EA-95883C600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32377-C103-4EFE-98C1-80A6E5A7472A}" type="slidenum">
              <a:rPr lang="nl-NL" smtClean="0"/>
              <a:t>12</a:t>
            </a:fld>
            <a:endParaRPr lang="nl-NL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65CADF0-00DE-4DF3-A133-4C275A5E9518}"/>
              </a:ext>
            </a:extLst>
          </p:cNvPr>
          <p:cNvCxnSpPr>
            <a:cxnSpLocks/>
          </p:cNvCxnSpPr>
          <p:nvPr/>
        </p:nvCxnSpPr>
        <p:spPr>
          <a:xfrm>
            <a:off x="3275856" y="2996952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row: Chevron 10">
            <a:extLst>
              <a:ext uri="{FF2B5EF4-FFF2-40B4-BE49-F238E27FC236}">
                <a16:creationId xmlns:a16="http://schemas.microsoft.com/office/drawing/2014/main" id="{96FE0E4A-59DF-4AB3-8DA1-CD109D4E3ECB}"/>
              </a:ext>
            </a:extLst>
          </p:cNvPr>
          <p:cNvSpPr/>
          <p:nvPr/>
        </p:nvSpPr>
        <p:spPr>
          <a:xfrm>
            <a:off x="4827891" y="2837896"/>
            <a:ext cx="576047" cy="360031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solidFill>
                <a:schemeClr val="tx1"/>
              </a:solidFill>
            </a:endParaRPr>
          </a:p>
        </p:txBody>
      </p:sp>
      <p:sp>
        <p:nvSpPr>
          <p:cNvPr id="12" name="Speech Bubble: Rectangle 11">
            <a:extLst>
              <a:ext uri="{FF2B5EF4-FFF2-40B4-BE49-F238E27FC236}">
                <a16:creationId xmlns:a16="http://schemas.microsoft.com/office/drawing/2014/main" id="{649F1EF4-A4A0-4F0F-A65F-AFB62BA3105D}"/>
              </a:ext>
            </a:extLst>
          </p:cNvPr>
          <p:cNvSpPr/>
          <p:nvPr/>
        </p:nvSpPr>
        <p:spPr>
          <a:xfrm>
            <a:off x="5796136" y="1844824"/>
            <a:ext cx="1944216" cy="864096"/>
          </a:xfrm>
          <a:prstGeom prst="wedgeRectCallout">
            <a:avLst>
              <a:gd name="adj1" fmla="val -81153"/>
              <a:gd name="adj2" fmla="val 8265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dirty="0"/>
              <a:t>forward(20)</a:t>
            </a:r>
            <a:endParaRPr lang="LID4096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FF25DA7-9D8D-4ECC-8A89-457842D9A58F}"/>
              </a:ext>
            </a:extLst>
          </p:cNvPr>
          <p:cNvCxnSpPr>
            <a:cxnSpLocks/>
          </p:cNvCxnSpPr>
          <p:nvPr/>
        </p:nvCxnSpPr>
        <p:spPr>
          <a:xfrm>
            <a:off x="5148064" y="2996952"/>
            <a:ext cx="0" cy="1512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8C64680-B277-4E04-8542-AE323091BBF0}"/>
              </a:ext>
            </a:extLst>
          </p:cNvPr>
          <p:cNvCxnSpPr>
            <a:cxnSpLocks/>
          </p:cNvCxnSpPr>
          <p:nvPr/>
        </p:nvCxnSpPr>
        <p:spPr>
          <a:xfrm>
            <a:off x="3275856" y="4509120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3DC26A8-486B-42E9-A3EF-33661876D1C9}"/>
              </a:ext>
            </a:extLst>
          </p:cNvPr>
          <p:cNvCxnSpPr>
            <a:cxnSpLocks/>
          </p:cNvCxnSpPr>
          <p:nvPr/>
        </p:nvCxnSpPr>
        <p:spPr>
          <a:xfrm flipV="1">
            <a:off x="3275856" y="2996952"/>
            <a:ext cx="0" cy="1512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B891286-160D-D151-8BC1-F3EADB2F72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3910128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9EE1A-98F8-491D-8941-DD3542E8C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Een huisje tekenen …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338D47-1E8C-42EF-92EA-95883C600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32377-C103-4EFE-98C1-80A6E5A7472A}" type="slidenum">
              <a:rPr lang="nl-NL" smtClean="0"/>
              <a:t>13</a:t>
            </a:fld>
            <a:endParaRPr lang="nl-NL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65CADF0-00DE-4DF3-A133-4C275A5E9518}"/>
              </a:ext>
            </a:extLst>
          </p:cNvPr>
          <p:cNvCxnSpPr>
            <a:cxnSpLocks/>
          </p:cNvCxnSpPr>
          <p:nvPr/>
        </p:nvCxnSpPr>
        <p:spPr>
          <a:xfrm>
            <a:off x="3275856" y="2996952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row: Chevron 10">
            <a:extLst>
              <a:ext uri="{FF2B5EF4-FFF2-40B4-BE49-F238E27FC236}">
                <a16:creationId xmlns:a16="http://schemas.microsoft.com/office/drawing/2014/main" id="{96FE0E4A-59DF-4AB3-8DA1-CD109D4E3ECB}"/>
              </a:ext>
            </a:extLst>
          </p:cNvPr>
          <p:cNvSpPr/>
          <p:nvPr/>
        </p:nvSpPr>
        <p:spPr>
          <a:xfrm rot="13761418">
            <a:off x="4827891" y="2837896"/>
            <a:ext cx="576047" cy="360031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solidFill>
                <a:schemeClr val="tx1"/>
              </a:solidFill>
            </a:endParaRPr>
          </a:p>
        </p:txBody>
      </p:sp>
      <p:sp>
        <p:nvSpPr>
          <p:cNvPr id="12" name="Speech Bubble: Rectangle 11">
            <a:extLst>
              <a:ext uri="{FF2B5EF4-FFF2-40B4-BE49-F238E27FC236}">
                <a16:creationId xmlns:a16="http://schemas.microsoft.com/office/drawing/2014/main" id="{649F1EF4-A4A0-4F0F-A65F-AFB62BA3105D}"/>
              </a:ext>
            </a:extLst>
          </p:cNvPr>
          <p:cNvSpPr/>
          <p:nvPr/>
        </p:nvSpPr>
        <p:spPr>
          <a:xfrm>
            <a:off x="5796136" y="1844824"/>
            <a:ext cx="1944216" cy="864096"/>
          </a:xfrm>
          <a:prstGeom prst="wedgeRectCallout">
            <a:avLst>
              <a:gd name="adj1" fmla="val -81153"/>
              <a:gd name="adj2" fmla="val 8265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dirty="0" err="1"/>
              <a:t>left</a:t>
            </a:r>
            <a:r>
              <a:rPr lang="nl-BE" dirty="0"/>
              <a:t>(120)</a:t>
            </a:r>
            <a:endParaRPr lang="LID4096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FF25DA7-9D8D-4ECC-8A89-457842D9A58F}"/>
              </a:ext>
            </a:extLst>
          </p:cNvPr>
          <p:cNvCxnSpPr>
            <a:cxnSpLocks/>
          </p:cNvCxnSpPr>
          <p:nvPr/>
        </p:nvCxnSpPr>
        <p:spPr>
          <a:xfrm>
            <a:off x="5148064" y="2996952"/>
            <a:ext cx="0" cy="1512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8C64680-B277-4E04-8542-AE323091BBF0}"/>
              </a:ext>
            </a:extLst>
          </p:cNvPr>
          <p:cNvCxnSpPr>
            <a:cxnSpLocks/>
          </p:cNvCxnSpPr>
          <p:nvPr/>
        </p:nvCxnSpPr>
        <p:spPr>
          <a:xfrm>
            <a:off x="3275856" y="4509120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3DC26A8-486B-42E9-A3EF-33661876D1C9}"/>
              </a:ext>
            </a:extLst>
          </p:cNvPr>
          <p:cNvCxnSpPr>
            <a:cxnSpLocks/>
          </p:cNvCxnSpPr>
          <p:nvPr/>
        </p:nvCxnSpPr>
        <p:spPr>
          <a:xfrm flipV="1">
            <a:off x="3275856" y="2996952"/>
            <a:ext cx="0" cy="1512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F96E962-54E2-D83C-3E76-74CC11D6A3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42515056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9EE1A-98F8-491D-8941-DD3542E8C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Een huisje tekenen …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338D47-1E8C-42EF-92EA-95883C600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32377-C103-4EFE-98C1-80A6E5A7472A}" type="slidenum">
              <a:rPr lang="nl-NL" smtClean="0"/>
              <a:t>14</a:t>
            </a:fld>
            <a:endParaRPr lang="nl-NL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65CADF0-00DE-4DF3-A133-4C275A5E9518}"/>
              </a:ext>
            </a:extLst>
          </p:cNvPr>
          <p:cNvCxnSpPr>
            <a:cxnSpLocks/>
          </p:cNvCxnSpPr>
          <p:nvPr/>
        </p:nvCxnSpPr>
        <p:spPr>
          <a:xfrm>
            <a:off x="3275856" y="2996952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row: Chevron 10">
            <a:extLst>
              <a:ext uri="{FF2B5EF4-FFF2-40B4-BE49-F238E27FC236}">
                <a16:creationId xmlns:a16="http://schemas.microsoft.com/office/drawing/2014/main" id="{96FE0E4A-59DF-4AB3-8DA1-CD109D4E3ECB}"/>
              </a:ext>
            </a:extLst>
          </p:cNvPr>
          <p:cNvSpPr/>
          <p:nvPr/>
        </p:nvSpPr>
        <p:spPr>
          <a:xfrm rot="13761418">
            <a:off x="3855783" y="1795523"/>
            <a:ext cx="576047" cy="360031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solidFill>
                <a:schemeClr val="tx1"/>
              </a:solidFill>
            </a:endParaRPr>
          </a:p>
        </p:txBody>
      </p:sp>
      <p:sp>
        <p:nvSpPr>
          <p:cNvPr id="12" name="Speech Bubble: Rectangle 11">
            <a:extLst>
              <a:ext uri="{FF2B5EF4-FFF2-40B4-BE49-F238E27FC236}">
                <a16:creationId xmlns:a16="http://schemas.microsoft.com/office/drawing/2014/main" id="{649F1EF4-A4A0-4F0F-A65F-AFB62BA3105D}"/>
              </a:ext>
            </a:extLst>
          </p:cNvPr>
          <p:cNvSpPr/>
          <p:nvPr/>
        </p:nvSpPr>
        <p:spPr>
          <a:xfrm>
            <a:off x="4824028" y="802451"/>
            <a:ext cx="1944216" cy="864096"/>
          </a:xfrm>
          <a:prstGeom prst="wedgeRectCallout">
            <a:avLst>
              <a:gd name="adj1" fmla="val -81153"/>
              <a:gd name="adj2" fmla="val 8265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dirty="0"/>
              <a:t>forward(20)</a:t>
            </a:r>
            <a:endParaRPr lang="LID4096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FF25DA7-9D8D-4ECC-8A89-457842D9A58F}"/>
              </a:ext>
            </a:extLst>
          </p:cNvPr>
          <p:cNvCxnSpPr>
            <a:cxnSpLocks/>
          </p:cNvCxnSpPr>
          <p:nvPr/>
        </p:nvCxnSpPr>
        <p:spPr>
          <a:xfrm>
            <a:off x="5148064" y="2996952"/>
            <a:ext cx="0" cy="1512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8C64680-B277-4E04-8542-AE323091BBF0}"/>
              </a:ext>
            </a:extLst>
          </p:cNvPr>
          <p:cNvCxnSpPr>
            <a:cxnSpLocks/>
          </p:cNvCxnSpPr>
          <p:nvPr/>
        </p:nvCxnSpPr>
        <p:spPr>
          <a:xfrm>
            <a:off x="3275856" y="4509120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3DC26A8-486B-42E9-A3EF-33661876D1C9}"/>
              </a:ext>
            </a:extLst>
          </p:cNvPr>
          <p:cNvCxnSpPr>
            <a:cxnSpLocks/>
          </p:cNvCxnSpPr>
          <p:nvPr/>
        </p:nvCxnSpPr>
        <p:spPr>
          <a:xfrm flipV="1">
            <a:off x="3275856" y="2996952"/>
            <a:ext cx="0" cy="1512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6B04D93-45B0-454D-B849-919A8408FB61}"/>
              </a:ext>
            </a:extLst>
          </p:cNvPr>
          <p:cNvCxnSpPr>
            <a:cxnSpLocks/>
          </p:cNvCxnSpPr>
          <p:nvPr/>
        </p:nvCxnSpPr>
        <p:spPr>
          <a:xfrm flipH="1" flipV="1">
            <a:off x="4139952" y="1988840"/>
            <a:ext cx="1008112" cy="1008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94B9BB9-688A-6A1A-2977-FBDB6FB9D8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073798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9EE1A-98F8-491D-8941-DD3542E8C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Een huisje tekenen …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338D47-1E8C-42EF-92EA-95883C600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32377-C103-4EFE-98C1-80A6E5A7472A}" type="slidenum">
              <a:rPr lang="nl-NL" smtClean="0"/>
              <a:t>15</a:t>
            </a:fld>
            <a:endParaRPr lang="nl-NL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65CADF0-00DE-4DF3-A133-4C275A5E9518}"/>
              </a:ext>
            </a:extLst>
          </p:cNvPr>
          <p:cNvCxnSpPr>
            <a:cxnSpLocks/>
          </p:cNvCxnSpPr>
          <p:nvPr/>
        </p:nvCxnSpPr>
        <p:spPr>
          <a:xfrm>
            <a:off x="3275856" y="2996952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row: Chevron 10">
            <a:extLst>
              <a:ext uri="{FF2B5EF4-FFF2-40B4-BE49-F238E27FC236}">
                <a16:creationId xmlns:a16="http://schemas.microsoft.com/office/drawing/2014/main" id="{96FE0E4A-59DF-4AB3-8DA1-CD109D4E3ECB}"/>
              </a:ext>
            </a:extLst>
          </p:cNvPr>
          <p:cNvSpPr/>
          <p:nvPr/>
        </p:nvSpPr>
        <p:spPr>
          <a:xfrm rot="8285368">
            <a:off x="3855783" y="1795523"/>
            <a:ext cx="576047" cy="360031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solidFill>
                <a:schemeClr val="tx1"/>
              </a:solidFill>
            </a:endParaRPr>
          </a:p>
        </p:txBody>
      </p:sp>
      <p:sp>
        <p:nvSpPr>
          <p:cNvPr id="12" name="Speech Bubble: Rectangle 11">
            <a:extLst>
              <a:ext uri="{FF2B5EF4-FFF2-40B4-BE49-F238E27FC236}">
                <a16:creationId xmlns:a16="http://schemas.microsoft.com/office/drawing/2014/main" id="{649F1EF4-A4A0-4F0F-A65F-AFB62BA3105D}"/>
              </a:ext>
            </a:extLst>
          </p:cNvPr>
          <p:cNvSpPr/>
          <p:nvPr/>
        </p:nvSpPr>
        <p:spPr>
          <a:xfrm>
            <a:off x="4824028" y="802451"/>
            <a:ext cx="1944216" cy="864096"/>
          </a:xfrm>
          <a:prstGeom prst="wedgeRectCallout">
            <a:avLst>
              <a:gd name="adj1" fmla="val -81153"/>
              <a:gd name="adj2" fmla="val 8265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dirty="0" err="1"/>
              <a:t>left</a:t>
            </a:r>
            <a:r>
              <a:rPr lang="nl-BE" dirty="0"/>
              <a:t>(120)</a:t>
            </a:r>
            <a:endParaRPr lang="LID4096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FF25DA7-9D8D-4ECC-8A89-457842D9A58F}"/>
              </a:ext>
            </a:extLst>
          </p:cNvPr>
          <p:cNvCxnSpPr>
            <a:cxnSpLocks/>
          </p:cNvCxnSpPr>
          <p:nvPr/>
        </p:nvCxnSpPr>
        <p:spPr>
          <a:xfrm>
            <a:off x="5148064" y="2996952"/>
            <a:ext cx="0" cy="1512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8C64680-B277-4E04-8542-AE323091BBF0}"/>
              </a:ext>
            </a:extLst>
          </p:cNvPr>
          <p:cNvCxnSpPr>
            <a:cxnSpLocks/>
          </p:cNvCxnSpPr>
          <p:nvPr/>
        </p:nvCxnSpPr>
        <p:spPr>
          <a:xfrm>
            <a:off x="3275856" y="4509120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3DC26A8-486B-42E9-A3EF-33661876D1C9}"/>
              </a:ext>
            </a:extLst>
          </p:cNvPr>
          <p:cNvCxnSpPr>
            <a:cxnSpLocks/>
          </p:cNvCxnSpPr>
          <p:nvPr/>
        </p:nvCxnSpPr>
        <p:spPr>
          <a:xfrm flipV="1">
            <a:off x="3275856" y="2996952"/>
            <a:ext cx="0" cy="1512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6B04D93-45B0-454D-B849-919A8408FB61}"/>
              </a:ext>
            </a:extLst>
          </p:cNvPr>
          <p:cNvCxnSpPr>
            <a:cxnSpLocks/>
          </p:cNvCxnSpPr>
          <p:nvPr/>
        </p:nvCxnSpPr>
        <p:spPr>
          <a:xfrm flipH="1" flipV="1">
            <a:off x="4139952" y="1988840"/>
            <a:ext cx="1008112" cy="1008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27D2281-8D4E-647D-D659-298C49AF7A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1218956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9EE1A-98F8-491D-8941-DD3542E8C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Een huisje tekenen …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338D47-1E8C-42EF-92EA-95883C600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32377-C103-4EFE-98C1-80A6E5A7472A}" type="slidenum">
              <a:rPr lang="nl-NL" smtClean="0"/>
              <a:t>16</a:t>
            </a:fld>
            <a:endParaRPr lang="nl-NL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65CADF0-00DE-4DF3-A133-4C275A5E9518}"/>
              </a:ext>
            </a:extLst>
          </p:cNvPr>
          <p:cNvCxnSpPr>
            <a:cxnSpLocks/>
          </p:cNvCxnSpPr>
          <p:nvPr/>
        </p:nvCxnSpPr>
        <p:spPr>
          <a:xfrm>
            <a:off x="3275856" y="2996952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peech Bubble: Rectangle 11">
            <a:extLst>
              <a:ext uri="{FF2B5EF4-FFF2-40B4-BE49-F238E27FC236}">
                <a16:creationId xmlns:a16="http://schemas.microsoft.com/office/drawing/2014/main" id="{649F1EF4-A4A0-4F0F-A65F-AFB62BA3105D}"/>
              </a:ext>
            </a:extLst>
          </p:cNvPr>
          <p:cNvSpPr/>
          <p:nvPr/>
        </p:nvSpPr>
        <p:spPr>
          <a:xfrm>
            <a:off x="630177" y="2398540"/>
            <a:ext cx="1944216" cy="864096"/>
          </a:xfrm>
          <a:prstGeom prst="wedgeRectCallout">
            <a:avLst>
              <a:gd name="adj1" fmla="val 85978"/>
              <a:gd name="adj2" fmla="val 1903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dirty="0"/>
              <a:t>forward(20)</a:t>
            </a:r>
            <a:endParaRPr lang="LID4096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FF25DA7-9D8D-4ECC-8A89-457842D9A58F}"/>
              </a:ext>
            </a:extLst>
          </p:cNvPr>
          <p:cNvCxnSpPr>
            <a:cxnSpLocks/>
          </p:cNvCxnSpPr>
          <p:nvPr/>
        </p:nvCxnSpPr>
        <p:spPr>
          <a:xfrm>
            <a:off x="5148064" y="2996952"/>
            <a:ext cx="0" cy="1512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8C64680-B277-4E04-8542-AE323091BBF0}"/>
              </a:ext>
            </a:extLst>
          </p:cNvPr>
          <p:cNvCxnSpPr>
            <a:cxnSpLocks/>
          </p:cNvCxnSpPr>
          <p:nvPr/>
        </p:nvCxnSpPr>
        <p:spPr>
          <a:xfrm>
            <a:off x="3275856" y="4509120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3DC26A8-486B-42E9-A3EF-33661876D1C9}"/>
              </a:ext>
            </a:extLst>
          </p:cNvPr>
          <p:cNvCxnSpPr>
            <a:cxnSpLocks/>
          </p:cNvCxnSpPr>
          <p:nvPr/>
        </p:nvCxnSpPr>
        <p:spPr>
          <a:xfrm flipV="1">
            <a:off x="3275856" y="2996952"/>
            <a:ext cx="0" cy="1512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6B04D93-45B0-454D-B849-919A8408FB61}"/>
              </a:ext>
            </a:extLst>
          </p:cNvPr>
          <p:cNvCxnSpPr>
            <a:cxnSpLocks/>
          </p:cNvCxnSpPr>
          <p:nvPr/>
        </p:nvCxnSpPr>
        <p:spPr>
          <a:xfrm flipH="1" flipV="1">
            <a:off x="4139952" y="1988840"/>
            <a:ext cx="1008112" cy="1008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B30C5FF-16FE-417F-B78C-A244305858D5}"/>
              </a:ext>
            </a:extLst>
          </p:cNvPr>
          <p:cNvCxnSpPr>
            <a:cxnSpLocks/>
          </p:cNvCxnSpPr>
          <p:nvPr/>
        </p:nvCxnSpPr>
        <p:spPr>
          <a:xfrm flipV="1">
            <a:off x="3275856" y="1988840"/>
            <a:ext cx="864096" cy="1008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rrow: Chevron 15">
            <a:extLst>
              <a:ext uri="{FF2B5EF4-FFF2-40B4-BE49-F238E27FC236}">
                <a16:creationId xmlns:a16="http://schemas.microsoft.com/office/drawing/2014/main" id="{4238D351-9168-4C71-9AAE-147D063CBFF5}"/>
              </a:ext>
            </a:extLst>
          </p:cNvPr>
          <p:cNvSpPr/>
          <p:nvPr/>
        </p:nvSpPr>
        <p:spPr>
          <a:xfrm rot="8285368">
            <a:off x="3013283" y="2779783"/>
            <a:ext cx="576047" cy="360031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solidFill>
                <a:schemeClr val="tx1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A0A1239-7992-8A47-C7E4-AA848FA81A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4895569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9EE1A-98F8-491D-8941-DD3542E8C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Een huisje tekenen …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338D47-1E8C-42EF-92EA-95883C600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32377-C103-4EFE-98C1-80A6E5A7472A}" type="slidenum">
              <a:rPr lang="nl-NL" smtClean="0"/>
              <a:t>17</a:t>
            </a:fld>
            <a:endParaRPr lang="nl-NL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65CADF0-00DE-4DF3-A133-4C275A5E9518}"/>
              </a:ext>
            </a:extLst>
          </p:cNvPr>
          <p:cNvCxnSpPr>
            <a:cxnSpLocks/>
          </p:cNvCxnSpPr>
          <p:nvPr/>
        </p:nvCxnSpPr>
        <p:spPr>
          <a:xfrm>
            <a:off x="3275856" y="2996952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FF25DA7-9D8D-4ECC-8A89-457842D9A58F}"/>
              </a:ext>
            </a:extLst>
          </p:cNvPr>
          <p:cNvCxnSpPr>
            <a:cxnSpLocks/>
          </p:cNvCxnSpPr>
          <p:nvPr/>
        </p:nvCxnSpPr>
        <p:spPr>
          <a:xfrm>
            <a:off x="5148064" y="2996952"/>
            <a:ext cx="0" cy="1512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8C64680-B277-4E04-8542-AE323091BBF0}"/>
              </a:ext>
            </a:extLst>
          </p:cNvPr>
          <p:cNvCxnSpPr>
            <a:cxnSpLocks/>
          </p:cNvCxnSpPr>
          <p:nvPr/>
        </p:nvCxnSpPr>
        <p:spPr>
          <a:xfrm>
            <a:off x="3275856" y="4509120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3DC26A8-486B-42E9-A3EF-33661876D1C9}"/>
              </a:ext>
            </a:extLst>
          </p:cNvPr>
          <p:cNvCxnSpPr>
            <a:cxnSpLocks/>
          </p:cNvCxnSpPr>
          <p:nvPr/>
        </p:nvCxnSpPr>
        <p:spPr>
          <a:xfrm flipV="1">
            <a:off x="3275856" y="2996952"/>
            <a:ext cx="0" cy="1512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6B04D93-45B0-454D-B849-919A8408FB61}"/>
              </a:ext>
            </a:extLst>
          </p:cNvPr>
          <p:cNvCxnSpPr>
            <a:cxnSpLocks/>
          </p:cNvCxnSpPr>
          <p:nvPr/>
        </p:nvCxnSpPr>
        <p:spPr>
          <a:xfrm flipH="1" flipV="1">
            <a:off x="4139952" y="1988840"/>
            <a:ext cx="1008112" cy="1008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B30C5FF-16FE-417F-B78C-A244305858D5}"/>
              </a:ext>
            </a:extLst>
          </p:cNvPr>
          <p:cNvCxnSpPr>
            <a:cxnSpLocks/>
          </p:cNvCxnSpPr>
          <p:nvPr/>
        </p:nvCxnSpPr>
        <p:spPr>
          <a:xfrm flipV="1">
            <a:off x="3275856" y="1988840"/>
            <a:ext cx="864096" cy="1008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rrow: Chevron 15">
            <a:extLst>
              <a:ext uri="{FF2B5EF4-FFF2-40B4-BE49-F238E27FC236}">
                <a16:creationId xmlns:a16="http://schemas.microsoft.com/office/drawing/2014/main" id="{4238D351-9168-4C71-9AAE-147D063CBFF5}"/>
              </a:ext>
            </a:extLst>
          </p:cNvPr>
          <p:cNvSpPr/>
          <p:nvPr/>
        </p:nvSpPr>
        <p:spPr>
          <a:xfrm>
            <a:off x="3013283" y="2803958"/>
            <a:ext cx="576047" cy="360031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solidFill>
                <a:schemeClr val="tx1"/>
              </a:solidFill>
            </a:endParaRPr>
          </a:p>
        </p:txBody>
      </p:sp>
      <p:sp>
        <p:nvSpPr>
          <p:cNvPr id="12" name="Speech Bubble: Rectangle 11">
            <a:extLst>
              <a:ext uri="{FF2B5EF4-FFF2-40B4-BE49-F238E27FC236}">
                <a16:creationId xmlns:a16="http://schemas.microsoft.com/office/drawing/2014/main" id="{649F1EF4-A4A0-4F0F-A65F-AFB62BA3105D}"/>
              </a:ext>
            </a:extLst>
          </p:cNvPr>
          <p:cNvSpPr/>
          <p:nvPr/>
        </p:nvSpPr>
        <p:spPr>
          <a:xfrm>
            <a:off x="630177" y="3320988"/>
            <a:ext cx="1944216" cy="864096"/>
          </a:xfrm>
          <a:prstGeom prst="wedgeRectCallout">
            <a:avLst>
              <a:gd name="adj1" fmla="val 88498"/>
              <a:gd name="adj2" fmla="val -8867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dirty="0" err="1"/>
              <a:t>left</a:t>
            </a:r>
            <a:r>
              <a:rPr lang="nl-BE" dirty="0"/>
              <a:t>(120)</a:t>
            </a:r>
            <a:endParaRPr lang="LID4096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34A3DE9-FE1D-F815-A334-0A68A35935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9934504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9EE1A-98F8-491D-8941-DD3542E8C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Een huisje tekenen …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338D47-1E8C-42EF-92EA-95883C600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32377-C103-4EFE-98C1-80A6E5A7472A}" type="slidenum">
              <a:rPr lang="nl-NL" smtClean="0"/>
              <a:t>18</a:t>
            </a:fld>
            <a:endParaRPr lang="nl-NL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65CADF0-00DE-4DF3-A133-4C275A5E9518}"/>
              </a:ext>
            </a:extLst>
          </p:cNvPr>
          <p:cNvCxnSpPr>
            <a:cxnSpLocks/>
          </p:cNvCxnSpPr>
          <p:nvPr/>
        </p:nvCxnSpPr>
        <p:spPr>
          <a:xfrm>
            <a:off x="1187624" y="3308014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FF25DA7-9D8D-4ECC-8A89-457842D9A58F}"/>
              </a:ext>
            </a:extLst>
          </p:cNvPr>
          <p:cNvCxnSpPr>
            <a:cxnSpLocks/>
          </p:cNvCxnSpPr>
          <p:nvPr/>
        </p:nvCxnSpPr>
        <p:spPr>
          <a:xfrm>
            <a:off x="3059832" y="3308014"/>
            <a:ext cx="0" cy="1512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8C64680-B277-4E04-8542-AE323091BBF0}"/>
              </a:ext>
            </a:extLst>
          </p:cNvPr>
          <p:cNvCxnSpPr>
            <a:cxnSpLocks/>
          </p:cNvCxnSpPr>
          <p:nvPr/>
        </p:nvCxnSpPr>
        <p:spPr>
          <a:xfrm>
            <a:off x="1187624" y="4820182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3DC26A8-486B-42E9-A3EF-33661876D1C9}"/>
              </a:ext>
            </a:extLst>
          </p:cNvPr>
          <p:cNvCxnSpPr>
            <a:cxnSpLocks/>
          </p:cNvCxnSpPr>
          <p:nvPr/>
        </p:nvCxnSpPr>
        <p:spPr>
          <a:xfrm flipV="1">
            <a:off x="1187624" y="3308014"/>
            <a:ext cx="0" cy="1512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6B04D93-45B0-454D-B849-919A8408FB61}"/>
              </a:ext>
            </a:extLst>
          </p:cNvPr>
          <p:cNvCxnSpPr>
            <a:cxnSpLocks/>
          </p:cNvCxnSpPr>
          <p:nvPr/>
        </p:nvCxnSpPr>
        <p:spPr>
          <a:xfrm flipH="1" flipV="1">
            <a:off x="2051720" y="2299902"/>
            <a:ext cx="1008112" cy="1008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B30C5FF-16FE-417F-B78C-A244305858D5}"/>
              </a:ext>
            </a:extLst>
          </p:cNvPr>
          <p:cNvCxnSpPr>
            <a:cxnSpLocks/>
          </p:cNvCxnSpPr>
          <p:nvPr/>
        </p:nvCxnSpPr>
        <p:spPr>
          <a:xfrm flipV="1">
            <a:off x="1187624" y="2299902"/>
            <a:ext cx="864096" cy="1008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rrow: Chevron 15">
            <a:extLst>
              <a:ext uri="{FF2B5EF4-FFF2-40B4-BE49-F238E27FC236}">
                <a16:creationId xmlns:a16="http://schemas.microsoft.com/office/drawing/2014/main" id="{4238D351-9168-4C71-9AAE-147D063CBFF5}"/>
              </a:ext>
            </a:extLst>
          </p:cNvPr>
          <p:cNvSpPr/>
          <p:nvPr/>
        </p:nvSpPr>
        <p:spPr>
          <a:xfrm>
            <a:off x="925051" y="3115020"/>
            <a:ext cx="576047" cy="360031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AD6AD9E-3C6E-4FD0-B81F-175C054ECF18}"/>
              </a:ext>
            </a:extLst>
          </p:cNvPr>
          <p:cNvSpPr/>
          <p:nvPr/>
        </p:nvSpPr>
        <p:spPr>
          <a:xfrm>
            <a:off x="5580112" y="1166842"/>
            <a:ext cx="223224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ID4096" dirty="0"/>
              <a:t>from turtle import *</a:t>
            </a:r>
          </a:p>
          <a:p>
            <a:endParaRPr lang="LID4096" dirty="0"/>
          </a:p>
          <a:p>
            <a:r>
              <a:rPr lang="LID4096" dirty="0"/>
              <a:t>forward(20)</a:t>
            </a:r>
          </a:p>
          <a:p>
            <a:r>
              <a:rPr lang="LID4096" dirty="0"/>
              <a:t>right(90)</a:t>
            </a:r>
          </a:p>
          <a:p>
            <a:r>
              <a:rPr lang="LID4096" dirty="0"/>
              <a:t>forward(20)</a:t>
            </a:r>
          </a:p>
          <a:p>
            <a:r>
              <a:rPr lang="LID4096" dirty="0"/>
              <a:t>right(90)</a:t>
            </a:r>
          </a:p>
          <a:p>
            <a:r>
              <a:rPr lang="LID4096" dirty="0"/>
              <a:t>forward(20)</a:t>
            </a:r>
          </a:p>
          <a:p>
            <a:r>
              <a:rPr lang="LID4096" dirty="0"/>
              <a:t>right(90)</a:t>
            </a:r>
          </a:p>
          <a:p>
            <a:r>
              <a:rPr lang="LID4096" dirty="0"/>
              <a:t>forward(20)</a:t>
            </a:r>
          </a:p>
          <a:p>
            <a:r>
              <a:rPr lang="LID4096" dirty="0"/>
              <a:t>right(90)</a:t>
            </a:r>
          </a:p>
          <a:p>
            <a:r>
              <a:rPr lang="LID4096" dirty="0"/>
              <a:t>forward(20)</a:t>
            </a:r>
          </a:p>
          <a:p>
            <a:r>
              <a:rPr lang="LID4096" dirty="0"/>
              <a:t>left(120)</a:t>
            </a:r>
          </a:p>
          <a:p>
            <a:r>
              <a:rPr lang="LID4096" dirty="0"/>
              <a:t>forward(20)</a:t>
            </a:r>
          </a:p>
          <a:p>
            <a:r>
              <a:rPr lang="LID4096" dirty="0"/>
              <a:t>left(120)</a:t>
            </a:r>
          </a:p>
          <a:p>
            <a:r>
              <a:rPr lang="LID4096" dirty="0"/>
              <a:t>forward(20)</a:t>
            </a:r>
          </a:p>
          <a:p>
            <a:r>
              <a:rPr lang="LID4096" dirty="0"/>
              <a:t>left(120)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8D3B53BB-E1A4-70D1-5400-5FDD30D678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3514736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9EE1A-98F8-491D-8941-DD3542E8C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Herhaling …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338D47-1E8C-42EF-92EA-95883C600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32377-C103-4EFE-98C1-80A6E5A7472A}" type="slidenum">
              <a:rPr lang="nl-NL" smtClean="0"/>
              <a:t>19</a:t>
            </a:fld>
            <a:endParaRPr lang="nl-NL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65CADF0-00DE-4DF3-A133-4C275A5E9518}"/>
              </a:ext>
            </a:extLst>
          </p:cNvPr>
          <p:cNvCxnSpPr>
            <a:cxnSpLocks/>
          </p:cNvCxnSpPr>
          <p:nvPr/>
        </p:nvCxnSpPr>
        <p:spPr>
          <a:xfrm>
            <a:off x="1187624" y="3308014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FF25DA7-9D8D-4ECC-8A89-457842D9A58F}"/>
              </a:ext>
            </a:extLst>
          </p:cNvPr>
          <p:cNvCxnSpPr>
            <a:cxnSpLocks/>
          </p:cNvCxnSpPr>
          <p:nvPr/>
        </p:nvCxnSpPr>
        <p:spPr>
          <a:xfrm>
            <a:off x="3059832" y="3308014"/>
            <a:ext cx="0" cy="1512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8C64680-B277-4E04-8542-AE323091BBF0}"/>
              </a:ext>
            </a:extLst>
          </p:cNvPr>
          <p:cNvCxnSpPr>
            <a:cxnSpLocks/>
          </p:cNvCxnSpPr>
          <p:nvPr/>
        </p:nvCxnSpPr>
        <p:spPr>
          <a:xfrm>
            <a:off x="1187624" y="4820182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3DC26A8-486B-42E9-A3EF-33661876D1C9}"/>
              </a:ext>
            </a:extLst>
          </p:cNvPr>
          <p:cNvCxnSpPr>
            <a:cxnSpLocks/>
          </p:cNvCxnSpPr>
          <p:nvPr/>
        </p:nvCxnSpPr>
        <p:spPr>
          <a:xfrm flipV="1">
            <a:off x="1187624" y="3308014"/>
            <a:ext cx="0" cy="1512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6B04D93-45B0-454D-B849-919A8408FB61}"/>
              </a:ext>
            </a:extLst>
          </p:cNvPr>
          <p:cNvCxnSpPr>
            <a:cxnSpLocks/>
          </p:cNvCxnSpPr>
          <p:nvPr/>
        </p:nvCxnSpPr>
        <p:spPr>
          <a:xfrm flipH="1" flipV="1">
            <a:off x="2051720" y="2299902"/>
            <a:ext cx="1008112" cy="1008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B30C5FF-16FE-417F-B78C-A244305858D5}"/>
              </a:ext>
            </a:extLst>
          </p:cNvPr>
          <p:cNvCxnSpPr>
            <a:cxnSpLocks/>
          </p:cNvCxnSpPr>
          <p:nvPr/>
        </p:nvCxnSpPr>
        <p:spPr>
          <a:xfrm flipV="1">
            <a:off x="1187624" y="2299902"/>
            <a:ext cx="864096" cy="1008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rrow: Chevron 15">
            <a:extLst>
              <a:ext uri="{FF2B5EF4-FFF2-40B4-BE49-F238E27FC236}">
                <a16:creationId xmlns:a16="http://schemas.microsoft.com/office/drawing/2014/main" id="{4238D351-9168-4C71-9AAE-147D063CBFF5}"/>
              </a:ext>
            </a:extLst>
          </p:cNvPr>
          <p:cNvSpPr/>
          <p:nvPr/>
        </p:nvSpPr>
        <p:spPr>
          <a:xfrm>
            <a:off x="925051" y="3115020"/>
            <a:ext cx="576047" cy="360031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AD6AD9E-3C6E-4FD0-B81F-175C054ECF18}"/>
              </a:ext>
            </a:extLst>
          </p:cNvPr>
          <p:cNvSpPr/>
          <p:nvPr/>
        </p:nvSpPr>
        <p:spPr>
          <a:xfrm>
            <a:off x="5580112" y="1166842"/>
            <a:ext cx="223224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ID4096" dirty="0"/>
              <a:t>from turtle import *</a:t>
            </a:r>
          </a:p>
          <a:p>
            <a:endParaRPr lang="LID4096" dirty="0"/>
          </a:p>
          <a:p>
            <a:r>
              <a:rPr lang="LID4096" dirty="0"/>
              <a:t>forward(20)</a:t>
            </a:r>
          </a:p>
          <a:p>
            <a:r>
              <a:rPr lang="LID4096" dirty="0"/>
              <a:t>right(90)</a:t>
            </a:r>
          </a:p>
          <a:p>
            <a:r>
              <a:rPr lang="LID4096" dirty="0"/>
              <a:t>forward(20)</a:t>
            </a:r>
          </a:p>
          <a:p>
            <a:r>
              <a:rPr lang="LID4096" dirty="0"/>
              <a:t>right(90)</a:t>
            </a:r>
          </a:p>
          <a:p>
            <a:r>
              <a:rPr lang="LID4096" dirty="0"/>
              <a:t>forward(20)</a:t>
            </a:r>
          </a:p>
          <a:p>
            <a:r>
              <a:rPr lang="LID4096" dirty="0"/>
              <a:t>right(90)</a:t>
            </a:r>
          </a:p>
          <a:p>
            <a:r>
              <a:rPr lang="LID4096" dirty="0"/>
              <a:t>forward(20)</a:t>
            </a:r>
          </a:p>
          <a:p>
            <a:r>
              <a:rPr lang="LID4096" dirty="0"/>
              <a:t>right(90)</a:t>
            </a:r>
          </a:p>
          <a:p>
            <a:r>
              <a:rPr lang="LID4096" dirty="0"/>
              <a:t>forward(20)</a:t>
            </a:r>
          </a:p>
          <a:p>
            <a:r>
              <a:rPr lang="LID4096" dirty="0"/>
              <a:t>left(120)</a:t>
            </a:r>
          </a:p>
          <a:p>
            <a:r>
              <a:rPr lang="LID4096" dirty="0"/>
              <a:t>forward(20)</a:t>
            </a:r>
          </a:p>
          <a:p>
            <a:r>
              <a:rPr lang="LID4096" dirty="0"/>
              <a:t>left(120)</a:t>
            </a:r>
          </a:p>
          <a:p>
            <a:r>
              <a:rPr lang="LID4096" dirty="0"/>
              <a:t>forward(20)</a:t>
            </a:r>
          </a:p>
          <a:p>
            <a:r>
              <a:rPr lang="LID4096" dirty="0"/>
              <a:t>left(120)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A6C9650-6216-4746-9A7A-2B6A2870E19C}"/>
              </a:ext>
            </a:extLst>
          </p:cNvPr>
          <p:cNvSpPr/>
          <p:nvPr/>
        </p:nvSpPr>
        <p:spPr>
          <a:xfrm>
            <a:off x="5580111" y="1772816"/>
            <a:ext cx="1512169" cy="527086"/>
          </a:xfrm>
          <a:prstGeom prst="rect">
            <a:avLst/>
          </a:prstGeom>
          <a:solidFill>
            <a:srgbClr val="92D050">
              <a:alpha val="3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CBAB0F9-AE05-493A-9DEB-E13459EBA76F}"/>
              </a:ext>
            </a:extLst>
          </p:cNvPr>
          <p:cNvSpPr/>
          <p:nvPr/>
        </p:nvSpPr>
        <p:spPr>
          <a:xfrm>
            <a:off x="5580112" y="2325553"/>
            <a:ext cx="1512169" cy="527086"/>
          </a:xfrm>
          <a:prstGeom prst="rect">
            <a:avLst/>
          </a:prstGeom>
          <a:solidFill>
            <a:srgbClr val="92D050">
              <a:alpha val="3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33433E2-C2ED-4864-8DB9-8AAA5ED6D3D5}"/>
              </a:ext>
            </a:extLst>
          </p:cNvPr>
          <p:cNvSpPr/>
          <p:nvPr/>
        </p:nvSpPr>
        <p:spPr>
          <a:xfrm>
            <a:off x="5580110" y="2875966"/>
            <a:ext cx="1512169" cy="527086"/>
          </a:xfrm>
          <a:prstGeom prst="rect">
            <a:avLst/>
          </a:prstGeom>
          <a:solidFill>
            <a:srgbClr val="92D050">
              <a:alpha val="3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1BAC2F3-2318-458B-B37A-6C70FEF4A39D}"/>
              </a:ext>
            </a:extLst>
          </p:cNvPr>
          <p:cNvSpPr/>
          <p:nvPr/>
        </p:nvSpPr>
        <p:spPr>
          <a:xfrm>
            <a:off x="5580112" y="3432962"/>
            <a:ext cx="1512169" cy="527086"/>
          </a:xfrm>
          <a:prstGeom prst="rect">
            <a:avLst/>
          </a:prstGeom>
          <a:solidFill>
            <a:srgbClr val="92D050">
              <a:alpha val="3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A5D6FFB-9E35-477B-AD57-D12233C78E35}"/>
              </a:ext>
            </a:extLst>
          </p:cNvPr>
          <p:cNvSpPr/>
          <p:nvPr/>
        </p:nvSpPr>
        <p:spPr>
          <a:xfrm>
            <a:off x="5580348" y="3975589"/>
            <a:ext cx="1512169" cy="527086"/>
          </a:xfrm>
          <a:prstGeom prst="rect">
            <a:avLst/>
          </a:prstGeom>
          <a:solidFill>
            <a:schemeClr val="tx2">
              <a:lumMod val="40000"/>
              <a:lumOff val="60000"/>
              <a:alpha val="3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288218C-A91A-492E-B51E-F26DDA7E2FD0}"/>
              </a:ext>
            </a:extLst>
          </p:cNvPr>
          <p:cNvSpPr/>
          <p:nvPr/>
        </p:nvSpPr>
        <p:spPr>
          <a:xfrm>
            <a:off x="5580109" y="4532585"/>
            <a:ext cx="1512169" cy="527086"/>
          </a:xfrm>
          <a:prstGeom prst="rect">
            <a:avLst/>
          </a:prstGeom>
          <a:solidFill>
            <a:schemeClr val="tx2">
              <a:lumMod val="40000"/>
              <a:lumOff val="60000"/>
              <a:alpha val="3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6864325-77CE-4BB6-9173-349F19630545}"/>
              </a:ext>
            </a:extLst>
          </p:cNvPr>
          <p:cNvSpPr/>
          <p:nvPr/>
        </p:nvSpPr>
        <p:spPr>
          <a:xfrm>
            <a:off x="5577844" y="5089581"/>
            <a:ext cx="1512169" cy="527086"/>
          </a:xfrm>
          <a:prstGeom prst="rect">
            <a:avLst/>
          </a:prstGeom>
          <a:solidFill>
            <a:schemeClr val="tx2">
              <a:lumMod val="40000"/>
              <a:lumOff val="60000"/>
              <a:alpha val="3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6DE19391-E2EC-89FC-BF67-A50DBF3E19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5393518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9EE1A-98F8-491D-8941-DD3542E8C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Een huisje tekenen …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338D47-1E8C-42EF-92EA-95883C600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32377-C103-4EFE-98C1-80A6E5A7472A}" type="slidenum">
              <a:rPr lang="nl-NL" smtClean="0"/>
              <a:t>2</a:t>
            </a:fld>
            <a:endParaRPr lang="nl-NL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65CADF0-00DE-4DF3-A133-4C275A5E9518}"/>
              </a:ext>
            </a:extLst>
          </p:cNvPr>
          <p:cNvCxnSpPr>
            <a:cxnSpLocks/>
          </p:cNvCxnSpPr>
          <p:nvPr/>
        </p:nvCxnSpPr>
        <p:spPr>
          <a:xfrm>
            <a:off x="3707904" y="3651293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0B6E552-11F9-4871-B01E-3E33F188BCF3}"/>
              </a:ext>
            </a:extLst>
          </p:cNvPr>
          <p:cNvCxnSpPr>
            <a:cxnSpLocks/>
          </p:cNvCxnSpPr>
          <p:nvPr/>
        </p:nvCxnSpPr>
        <p:spPr>
          <a:xfrm>
            <a:off x="5580112" y="3651293"/>
            <a:ext cx="0" cy="1512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C5AD9AC-1782-4029-B390-9BA5788E6EFD}"/>
              </a:ext>
            </a:extLst>
          </p:cNvPr>
          <p:cNvCxnSpPr>
            <a:cxnSpLocks/>
          </p:cNvCxnSpPr>
          <p:nvPr/>
        </p:nvCxnSpPr>
        <p:spPr>
          <a:xfrm>
            <a:off x="3707904" y="5163461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DA1A5F5-6247-4C34-835D-D82F617A3322}"/>
              </a:ext>
            </a:extLst>
          </p:cNvPr>
          <p:cNvCxnSpPr>
            <a:cxnSpLocks/>
          </p:cNvCxnSpPr>
          <p:nvPr/>
        </p:nvCxnSpPr>
        <p:spPr>
          <a:xfrm flipV="1">
            <a:off x="3707904" y="3651293"/>
            <a:ext cx="0" cy="1512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875E0FE-32CC-40E4-87FF-DD309812CEEB}"/>
              </a:ext>
            </a:extLst>
          </p:cNvPr>
          <p:cNvCxnSpPr>
            <a:cxnSpLocks/>
          </p:cNvCxnSpPr>
          <p:nvPr/>
        </p:nvCxnSpPr>
        <p:spPr>
          <a:xfrm flipV="1">
            <a:off x="3707904" y="2643181"/>
            <a:ext cx="864096" cy="1008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E3ECBA2-478A-4233-929F-AD8574A156A6}"/>
              </a:ext>
            </a:extLst>
          </p:cNvPr>
          <p:cNvCxnSpPr>
            <a:cxnSpLocks/>
          </p:cNvCxnSpPr>
          <p:nvPr/>
        </p:nvCxnSpPr>
        <p:spPr>
          <a:xfrm flipH="1" flipV="1">
            <a:off x="4572000" y="2643181"/>
            <a:ext cx="1008112" cy="1008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D4031CA-27EC-2B73-054C-1A80FE6D51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0312850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9EE1A-98F8-491D-8941-DD3542E8C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For-loop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338D47-1E8C-42EF-92EA-95883C600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32377-C103-4EFE-98C1-80A6E5A7472A}" type="slidenum">
              <a:rPr lang="nl-NL" smtClean="0"/>
              <a:t>20</a:t>
            </a:fld>
            <a:endParaRPr lang="nl-NL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65CADF0-00DE-4DF3-A133-4C275A5E9518}"/>
              </a:ext>
            </a:extLst>
          </p:cNvPr>
          <p:cNvCxnSpPr>
            <a:cxnSpLocks/>
          </p:cNvCxnSpPr>
          <p:nvPr/>
        </p:nvCxnSpPr>
        <p:spPr>
          <a:xfrm>
            <a:off x="1187624" y="3308014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FF25DA7-9D8D-4ECC-8A89-457842D9A58F}"/>
              </a:ext>
            </a:extLst>
          </p:cNvPr>
          <p:cNvCxnSpPr>
            <a:cxnSpLocks/>
          </p:cNvCxnSpPr>
          <p:nvPr/>
        </p:nvCxnSpPr>
        <p:spPr>
          <a:xfrm>
            <a:off x="3059832" y="3308014"/>
            <a:ext cx="0" cy="1512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8C64680-B277-4E04-8542-AE323091BBF0}"/>
              </a:ext>
            </a:extLst>
          </p:cNvPr>
          <p:cNvCxnSpPr>
            <a:cxnSpLocks/>
          </p:cNvCxnSpPr>
          <p:nvPr/>
        </p:nvCxnSpPr>
        <p:spPr>
          <a:xfrm>
            <a:off x="1187624" y="4820182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3DC26A8-486B-42E9-A3EF-33661876D1C9}"/>
              </a:ext>
            </a:extLst>
          </p:cNvPr>
          <p:cNvCxnSpPr>
            <a:cxnSpLocks/>
          </p:cNvCxnSpPr>
          <p:nvPr/>
        </p:nvCxnSpPr>
        <p:spPr>
          <a:xfrm flipV="1">
            <a:off x="1187624" y="3308014"/>
            <a:ext cx="0" cy="1512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6B04D93-45B0-454D-B849-919A8408FB61}"/>
              </a:ext>
            </a:extLst>
          </p:cNvPr>
          <p:cNvCxnSpPr>
            <a:cxnSpLocks/>
          </p:cNvCxnSpPr>
          <p:nvPr/>
        </p:nvCxnSpPr>
        <p:spPr>
          <a:xfrm flipH="1" flipV="1">
            <a:off x="2051720" y="2299902"/>
            <a:ext cx="1008112" cy="1008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B30C5FF-16FE-417F-B78C-A244305858D5}"/>
              </a:ext>
            </a:extLst>
          </p:cNvPr>
          <p:cNvCxnSpPr>
            <a:cxnSpLocks/>
          </p:cNvCxnSpPr>
          <p:nvPr/>
        </p:nvCxnSpPr>
        <p:spPr>
          <a:xfrm flipV="1">
            <a:off x="1187624" y="2299902"/>
            <a:ext cx="864096" cy="1008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rrow: Chevron 15">
            <a:extLst>
              <a:ext uri="{FF2B5EF4-FFF2-40B4-BE49-F238E27FC236}">
                <a16:creationId xmlns:a16="http://schemas.microsoft.com/office/drawing/2014/main" id="{4238D351-9168-4C71-9AAE-147D063CBFF5}"/>
              </a:ext>
            </a:extLst>
          </p:cNvPr>
          <p:cNvSpPr/>
          <p:nvPr/>
        </p:nvSpPr>
        <p:spPr>
          <a:xfrm>
            <a:off x="925051" y="3115020"/>
            <a:ext cx="576047" cy="360031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AD6AD9E-3C6E-4FD0-B81F-175C054ECF18}"/>
              </a:ext>
            </a:extLst>
          </p:cNvPr>
          <p:cNvSpPr/>
          <p:nvPr/>
        </p:nvSpPr>
        <p:spPr>
          <a:xfrm>
            <a:off x="5970376" y="1046042"/>
            <a:ext cx="223224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ID4096" dirty="0"/>
              <a:t>from turtle import *</a:t>
            </a:r>
          </a:p>
          <a:p>
            <a:endParaRPr lang="LID4096" dirty="0"/>
          </a:p>
          <a:p>
            <a:r>
              <a:rPr lang="en-US" dirty="0">
                <a:highlight>
                  <a:srgbClr val="FFFF00"/>
                </a:highlight>
              </a:rPr>
              <a:t>for </a:t>
            </a:r>
            <a:r>
              <a:rPr lang="en-US" dirty="0" err="1">
                <a:highlight>
                  <a:srgbClr val="FFFF00"/>
                </a:highlight>
              </a:rPr>
              <a:t>i</a:t>
            </a:r>
            <a:r>
              <a:rPr lang="en-US" dirty="0">
                <a:highlight>
                  <a:srgbClr val="FFFF00"/>
                </a:highlight>
              </a:rPr>
              <a:t> in range(4):</a:t>
            </a:r>
          </a:p>
          <a:p>
            <a:r>
              <a:rPr lang="en-US" dirty="0"/>
              <a:t>    forward(50)</a:t>
            </a:r>
          </a:p>
          <a:p>
            <a:r>
              <a:rPr lang="en-US" dirty="0"/>
              <a:t>    right(90)</a:t>
            </a:r>
          </a:p>
          <a:p>
            <a:r>
              <a:rPr lang="LID4096" dirty="0"/>
              <a:t>forward(20)</a:t>
            </a:r>
          </a:p>
          <a:p>
            <a:r>
              <a:rPr lang="LID4096" dirty="0"/>
              <a:t>left(120)</a:t>
            </a:r>
          </a:p>
          <a:p>
            <a:r>
              <a:rPr lang="LID4096" dirty="0"/>
              <a:t>forward(20)</a:t>
            </a:r>
          </a:p>
          <a:p>
            <a:r>
              <a:rPr lang="LID4096" dirty="0"/>
              <a:t>left(120)</a:t>
            </a:r>
          </a:p>
          <a:p>
            <a:r>
              <a:rPr lang="LID4096" dirty="0"/>
              <a:t>forward(20)</a:t>
            </a:r>
          </a:p>
          <a:p>
            <a:r>
              <a:rPr lang="LID4096" dirty="0"/>
              <a:t>left(120)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F8E1815-92C3-4F14-974B-9A02F4C36C4E}"/>
              </a:ext>
            </a:extLst>
          </p:cNvPr>
          <p:cNvSpPr/>
          <p:nvPr/>
        </p:nvSpPr>
        <p:spPr>
          <a:xfrm>
            <a:off x="5970376" y="2492896"/>
            <a:ext cx="1769976" cy="527086"/>
          </a:xfrm>
          <a:prstGeom prst="rect">
            <a:avLst/>
          </a:prstGeom>
          <a:solidFill>
            <a:schemeClr val="tx2">
              <a:lumMod val="40000"/>
              <a:lumOff val="60000"/>
              <a:alpha val="3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FDA5A1A-412B-4D6B-AE0D-0343875792E1}"/>
              </a:ext>
            </a:extLst>
          </p:cNvPr>
          <p:cNvSpPr/>
          <p:nvPr/>
        </p:nvSpPr>
        <p:spPr>
          <a:xfrm>
            <a:off x="5970137" y="3049892"/>
            <a:ext cx="1769974" cy="527086"/>
          </a:xfrm>
          <a:prstGeom prst="rect">
            <a:avLst/>
          </a:prstGeom>
          <a:solidFill>
            <a:schemeClr val="tx2">
              <a:lumMod val="40000"/>
              <a:lumOff val="60000"/>
              <a:alpha val="3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857B9A3-1E44-435E-B8F3-73F32394AE21}"/>
              </a:ext>
            </a:extLst>
          </p:cNvPr>
          <p:cNvSpPr/>
          <p:nvPr/>
        </p:nvSpPr>
        <p:spPr>
          <a:xfrm>
            <a:off x="5967872" y="3606888"/>
            <a:ext cx="1772480" cy="527086"/>
          </a:xfrm>
          <a:prstGeom prst="rect">
            <a:avLst/>
          </a:prstGeom>
          <a:solidFill>
            <a:schemeClr val="tx2">
              <a:lumMod val="40000"/>
              <a:lumOff val="60000"/>
              <a:alpha val="3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D94A32D-48A4-47BC-811C-0A33F6F1FA32}"/>
              </a:ext>
            </a:extLst>
          </p:cNvPr>
          <p:cNvSpPr/>
          <p:nvPr/>
        </p:nvSpPr>
        <p:spPr>
          <a:xfrm>
            <a:off x="5967366" y="1581281"/>
            <a:ext cx="1772986" cy="863224"/>
          </a:xfrm>
          <a:prstGeom prst="rect">
            <a:avLst/>
          </a:prstGeom>
          <a:solidFill>
            <a:srgbClr val="92D050">
              <a:alpha val="3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DDACEF78-12EE-8898-E2A7-7A9700BC6F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1376037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9EE1A-98F8-491D-8941-DD3542E8C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Herhaling …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338D47-1E8C-42EF-92EA-95883C600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32377-C103-4EFE-98C1-80A6E5A7472A}" type="slidenum">
              <a:rPr lang="nl-NL" smtClean="0"/>
              <a:t>21</a:t>
            </a:fld>
            <a:endParaRPr lang="nl-NL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65CADF0-00DE-4DF3-A133-4C275A5E9518}"/>
              </a:ext>
            </a:extLst>
          </p:cNvPr>
          <p:cNvCxnSpPr>
            <a:cxnSpLocks/>
          </p:cNvCxnSpPr>
          <p:nvPr/>
        </p:nvCxnSpPr>
        <p:spPr>
          <a:xfrm>
            <a:off x="1187624" y="3308014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FF25DA7-9D8D-4ECC-8A89-457842D9A58F}"/>
              </a:ext>
            </a:extLst>
          </p:cNvPr>
          <p:cNvCxnSpPr>
            <a:cxnSpLocks/>
          </p:cNvCxnSpPr>
          <p:nvPr/>
        </p:nvCxnSpPr>
        <p:spPr>
          <a:xfrm>
            <a:off x="3059832" y="3308014"/>
            <a:ext cx="0" cy="1512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8C64680-B277-4E04-8542-AE323091BBF0}"/>
              </a:ext>
            </a:extLst>
          </p:cNvPr>
          <p:cNvCxnSpPr>
            <a:cxnSpLocks/>
          </p:cNvCxnSpPr>
          <p:nvPr/>
        </p:nvCxnSpPr>
        <p:spPr>
          <a:xfrm>
            <a:off x="1187624" y="4820182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3DC26A8-486B-42E9-A3EF-33661876D1C9}"/>
              </a:ext>
            </a:extLst>
          </p:cNvPr>
          <p:cNvCxnSpPr>
            <a:cxnSpLocks/>
          </p:cNvCxnSpPr>
          <p:nvPr/>
        </p:nvCxnSpPr>
        <p:spPr>
          <a:xfrm flipV="1">
            <a:off x="1187624" y="3308014"/>
            <a:ext cx="0" cy="1512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6B04D93-45B0-454D-B849-919A8408FB61}"/>
              </a:ext>
            </a:extLst>
          </p:cNvPr>
          <p:cNvCxnSpPr>
            <a:cxnSpLocks/>
          </p:cNvCxnSpPr>
          <p:nvPr/>
        </p:nvCxnSpPr>
        <p:spPr>
          <a:xfrm flipH="1" flipV="1">
            <a:off x="2051720" y="2299902"/>
            <a:ext cx="1008112" cy="1008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B30C5FF-16FE-417F-B78C-A244305858D5}"/>
              </a:ext>
            </a:extLst>
          </p:cNvPr>
          <p:cNvCxnSpPr>
            <a:cxnSpLocks/>
          </p:cNvCxnSpPr>
          <p:nvPr/>
        </p:nvCxnSpPr>
        <p:spPr>
          <a:xfrm flipV="1">
            <a:off x="1187624" y="2299902"/>
            <a:ext cx="864096" cy="1008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rrow: Chevron 15">
            <a:extLst>
              <a:ext uri="{FF2B5EF4-FFF2-40B4-BE49-F238E27FC236}">
                <a16:creationId xmlns:a16="http://schemas.microsoft.com/office/drawing/2014/main" id="{4238D351-9168-4C71-9AAE-147D063CBFF5}"/>
              </a:ext>
            </a:extLst>
          </p:cNvPr>
          <p:cNvSpPr/>
          <p:nvPr/>
        </p:nvSpPr>
        <p:spPr>
          <a:xfrm>
            <a:off x="925051" y="3115020"/>
            <a:ext cx="576047" cy="360031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AD6AD9E-3C6E-4FD0-B81F-175C054ECF18}"/>
              </a:ext>
            </a:extLst>
          </p:cNvPr>
          <p:cNvSpPr/>
          <p:nvPr/>
        </p:nvSpPr>
        <p:spPr>
          <a:xfrm>
            <a:off x="5970376" y="1046042"/>
            <a:ext cx="223224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ID4096" dirty="0"/>
              <a:t>from turtle import *</a:t>
            </a:r>
          </a:p>
          <a:p>
            <a:endParaRPr lang="LID4096" dirty="0"/>
          </a:p>
          <a:p>
            <a:r>
              <a:rPr lang="en-US" dirty="0">
                <a:highlight>
                  <a:srgbClr val="FFFF00"/>
                </a:highlight>
              </a:rPr>
              <a:t>for </a:t>
            </a:r>
            <a:r>
              <a:rPr lang="en-US" dirty="0" err="1">
                <a:highlight>
                  <a:srgbClr val="FFFF00"/>
                </a:highlight>
              </a:rPr>
              <a:t>i</a:t>
            </a:r>
            <a:r>
              <a:rPr lang="en-US" dirty="0">
                <a:highlight>
                  <a:srgbClr val="FFFF00"/>
                </a:highlight>
              </a:rPr>
              <a:t> in range(4):</a:t>
            </a:r>
          </a:p>
          <a:p>
            <a:r>
              <a:rPr lang="en-US" dirty="0"/>
              <a:t>    forward(50)</a:t>
            </a:r>
          </a:p>
          <a:p>
            <a:r>
              <a:rPr lang="en-US" dirty="0"/>
              <a:t>    right(90)</a:t>
            </a:r>
          </a:p>
          <a:p>
            <a:r>
              <a:rPr lang="LID4096" dirty="0"/>
              <a:t>forward(20)</a:t>
            </a:r>
          </a:p>
          <a:p>
            <a:r>
              <a:rPr lang="LID4096" dirty="0"/>
              <a:t>left(120)</a:t>
            </a:r>
          </a:p>
          <a:p>
            <a:r>
              <a:rPr lang="LID4096" dirty="0"/>
              <a:t>forward(20)</a:t>
            </a:r>
          </a:p>
          <a:p>
            <a:r>
              <a:rPr lang="LID4096" dirty="0"/>
              <a:t>left(120)</a:t>
            </a:r>
          </a:p>
          <a:p>
            <a:r>
              <a:rPr lang="LID4096" dirty="0"/>
              <a:t>forward(20)</a:t>
            </a:r>
          </a:p>
          <a:p>
            <a:r>
              <a:rPr lang="LID4096" dirty="0"/>
              <a:t>left(120)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F8E1815-92C3-4F14-974B-9A02F4C36C4E}"/>
              </a:ext>
            </a:extLst>
          </p:cNvPr>
          <p:cNvSpPr/>
          <p:nvPr/>
        </p:nvSpPr>
        <p:spPr>
          <a:xfrm>
            <a:off x="5970376" y="2492896"/>
            <a:ext cx="1769976" cy="527086"/>
          </a:xfrm>
          <a:prstGeom prst="rect">
            <a:avLst/>
          </a:prstGeom>
          <a:solidFill>
            <a:schemeClr val="tx2">
              <a:lumMod val="40000"/>
              <a:lumOff val="60000"/>
              <a:alpha val="3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FDA5A1A-412B-4D6B-AE0D-0343875792E1}"/>
              </a:ext>
            </a:extLst>
          </p:cNvPr>
          <p:cNvSpPr/>
          <p:nvPr/>
        </p:nvSpPr>
        <p:spPr>
          <a:xfrm>
            <a:off x="5970137" y="3049892"/>
            <a:ext cx="1769974" cy="527086"/>
          </a:xfrm>
          <a:prstGeom prst="rect">
            <a:avLst/>
          </a:prstGeom>
          <a:solidFill>
            <a:schemeClr val="tx2">
              <a:lumMod val="40000"/>
              <a:lumOff val="60000"/>
              <a:alpha val="3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857B9A3-1E44-435E-B8F3-73F32394AE21}"/>
              </a:ext>
            </a:extLst>
          </p:cNvPr>
          <p:cNvSpPr/>
          <p:nvPr/>
        </p:nvSpPr>
        <p:spPr>
          <a:xfrm>
            <a:off x="5967872" y="3606888"/>
            <a:ext cx="1772480" cy="527086"/>
          </a:xfrm>
          <a:prstGeom prst="rect">
            <a:avLst/>
          </a:prstGeom>
          <a:solidFill>
            <a:schemeClr val="tx2">
              <a:lumMod val="40000"/>
              <a:lumOff val="60000"/>
              <a:alpha val="3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D94A32D-48A4-47BC-811C-0A33F6F1FA32}"/>
              </a:ext>
            </a:extLst>
          </p:cNvPr>
          <p:cNvSpPr/>
          <p:nvPr/>
        </p:nvSpPr>
        <p:spPr>
          <a:xfrm>
            <a:off x="5967366" y="1581281"/>
            <a:ext cx="1772986" cy="863224"/>
          </a:xfrm>
          <a:prstGeom prst="rect">
            <a:avLst/>
          </a:prstGeom>
          <a:solidFill>
            <a:srgbClr val="92D050">
              <a:alpha val="3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63659B18-21AC-77A0-A9B7-91FEF50644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4746419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9EE1A-98F8-491D-8941-DD3542E8C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For-loop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338D47-1E8C-42EF-92EA-95883C600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32377-C103-4EFE-98C1-80A6E5A7472A}" type="slidenum">
              <a:rPr lang="nl-NL" smtClean="0"/>
              <a:t>22</a:t>
            </a:fld>
            <a:endParaRPr lang="nl-NL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65CADF0-00DE-4DF3-A133-4C275A5E9518}"/>
              </a:ext>
            </a:extLst>
          </p:cNvPr>
          <p:cNvCxnSpPr>
            <a:cxnSpLocks/>
          </p:cNvCxnSpPr>
          <p:nvPr/>
        </p:nvCxnSpPr>
        <p:spPr>
          <a:xfrm>
            <a:off x="1187624" y="3308014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FF25DA7-9D8D-4ECC-8A89-457842D9A58F}"/>
              </a:ext>
            </a:extLst>
          </p:cNvPr>
          <p:cNvCxnSpPr>
            <a:cxnSpLocks/>
          </p:cNvCxnSpPr>
          <p:nvPr/>
        </p:nvCxnSpPr>
        <p:spPr>
          <a:xfrm>
            <a:off x="3059832" y="3308014"/>
            <a:ext cx="0" cy="1512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8C64680-B277-4E04-8542-AE323091BBF0}"/>
              </a:ext>
            </a:extLst>
          </p:cNvPr>
          <p:cNvCxnSpPr>
            <a:cxnSpLocks/>
          </p:cNvCxnSpPr>
          <p:nvPr/>
        </p:nvCxnSpPr>
        <p:spPr>
          <a:xfrm>
            <a:off x="1187624" y="4820182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3DC26A8-486B-42E9-A3EF-33661876D1C9}"/>
              </a:ext>
            </a:extLst>
          </p:cNvPr>
          <p:cNvCxnSpPr>
            <a:cxnSpLocks/>
          </p:cNvCxnSpPr>
          <p:nvPr/>
        </p:nvCxnSpPr>
        <p:spPr>
          <a:xfrm flipV="1">
            <a:off x="1187624" y="3308014"/>
            <a:ext cx="0" cy="1512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6B04D93-45B0-454D-B849-919A8408FB61}"/>
              </a:ext>
            </a:extLst>
          </p:cNvPr>
          <p:cNvCxnSpPr>
            <a:cxnSpLocks/>
          </p:cNvCxnSpPr>
          <p:nvPr/>
        </p:nvCxnSpPr>
        <p:spPr>
          <a:xfrm flipH="1" flipV="1">
            <a:off x="2051720" y="2299902"/>
            <a:ext cx="1008112" cy="1008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B30C5FF-16FE-417F-B78C-A244305858D5}"/>
              </a:ext>
            </a:extLst>
          </p:cNvPr>
          <p:cNvCxnSpPr>
            <a:cxnSpLocks/>
          </p:cNvCxnSpPr>
          <p:nvPr/>
        </p:nvCxnSpPr>
        <p:spPr>
          <a:xfrm flipV="1">
            <a:off x="1187624" y="2299902"/>
            <a:ext cx="864096" cy="1008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rrow: Chevron 15">
            <a:extLst>
              <a:ext uri="{FF2B5EF4-FFF2-40B4-BE49-F238E27FC236}">
                <a16:creationId xmlns:a16="http://schemas.microsoft.com/office/drawing/2014/main" id="{4238D351-9168-4C71-9AAE-147D063CBFF5}"/>
              </a:ext>
            </a:extLst>
          </p:cNvPr>
          <p:cNvSpPr/>
          <p:nvPr/>
        </p:nvSpPr>
        <p:spPr>
          <a:xfrm>
            <a:off x="925051" y="3115020"/>
            <a:ext cx="576047" cy="360031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AD6AD9E-3C6E-4FD0-B81F-175C054ECF18}"/>
              </a:ext>
            </a:extLst>
          </p:cNvPr>
          <p:cNvSpPr/>
          <p:nvPr/>
        </p:nvSpPr>
        <p:spPr>
          <a:xfrm>
            <a:off x="5970376" y="1046042"/>
            <a:ext cx="223224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ID4096" dirty="0"/>
              <a:t>from turtle import *</a:t>
            </a:r>
          </a:p>
          <a:p>
            <a:endParaRPr lang="LID4096" dirty="0"/>
          </a:p>
          <a:p>
            <a:r>
              <a:rPr lang="en-US" dirty="0">
                <a:highlight>
                  <a:srgbClr val="FFFF00"/>
                </a:highlight>
              </a:rPr>
              <a:t>for </a:t>
            </a:r>
            <a:r>
              <a:rPr lang="en-US" dirty="0" err="1">
                <a:highlight>
                  <a:srgbClr val="FFFF00"/>
                </a:highlight>
              </a:rPr>
              <a:t>i</a:t>
            </a:r>
            <a:r>
              <a:rPr lang="en-US" dirty="0">
                <a:highlight>
                  <a:srgbClr val="FFFF00"/>
                </a:highlight>
              </a:rPr>
              <a:t> in range(4):</a:t>
            </a:r>
          </a:p>
          <a:p>
            <a:r>
              <a:rPr lang="en-US" dirty="0"/>
              <a:t>    forward(50)</a:t>
            </a:r>
          </a:p>
          <a:p>
            <a:r>
              <a:rPr lang="en-US" dirty="0"/>
              <a:t>    right(90)</a:t>
            </a:r>
          </a:p>
          <a:p>
            <a:r>
              <a:rPr lang="en-US" dirty="0">
                <a:highlight>
                  <a:srgbClr val="FFFF00"/>
                </a:highlight>
              </a:rPr>
              <a:t>for </a:t>
            </a:r>
            <a:r>
              <a:rPr lang="en-US" dirty="0" err="1">
                <a:highlight>
                  <a:srgbClr val="FFFF00"/>
                </a:highlight>
              </a:rPr>
              <a:t>i</a:t>
            </a:r>
            <a:r>
              <a:rPr lang="en-US" dirty="0">
                <a:highlight>
                  <a:srgbClr val="FFFF00"/>
                </a:highlight>
              </a:rPr>
              <a:t> in range(3):</a:t>
            </a:r>
          </a:p>
          <a:p>
            <a:r>
              <a:rPr lang="en-US" dirty="0"/>
              <a:t>    forward(50)</a:t>
            </a:r>
          </a:p>
          <a:p>
            <a:r>
              <a:rPr lang="en-US" dirty="0"/>
              <a:t>    left(120)</a:t>
            </a:r>
          </a:p>
          <a:p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857B9A3-1E44-435E-B8F3-73F32394AE21}"/>
              </a:ext>
            </a:extLst>
          </p:cNvPr>
          <p:cNvSpPr/>
          <p:nvPr/>
        </p:nvSpPr>
        <p:spPr>
          <a:xfrm>
            <a:off x="5967366" y="2444504"/>
            <a:ext cx="1772480" cy="863509"/>
          </a:xfrm>
          <a:prstGeom prst="rect">
            <a:avLst/>
          </a:prstGeom>
          <a:solidFill>
            <a:schemeClr val="tx2">
              <a:lumMod val="40000"/>
              <a:lumOff val="60000"/>
              <a:alpha val="3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D94A32D-48A4-47BC-811C-0A33F6F1FA32}"/>
              </a:ext>
            </a:extLst>
          </p:cNvPr>
          <p:cNvSpPr/>
          <p:nvPr/>
        </p:nvSpPr>
        <p:spPr>
          <a:xfrm>
            <a:off x="5967366" y="1581281"/>
            <a:ext cx="1772986" cy="863224"/>
          </a:xfrm>
          <a:prstGeom prst="rect">
            <a:avLst/>
          </a:prstGeom>
          <a:solidFill>
            <a:srgbClr val="92D050">
              <a:alpha val="3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303E2CD6-5C8F-6050-27F3-F0F51A7D9A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877537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FB28D3-93D4-474C-8EB3-A2F3CE457D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For-loop versus </a:t>
            </a:r>
            <a:r>
              <a:rPr lang="nl-BE" dirty="0" err="1"/>
              <a:t>while</a:t>
            </a:r>
            <a:r>
              <a:rPr lang="nl-BE" dirty="0"/>
              <a:t>-loop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DE1CC5-70AD-49E4-96A8-7057AD2AE1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We kunnen ook een </a:t>
            </a:r>
            <a:r>
              <a:rPr lang="nl-BE" dirty="0" err="1"/>
              <a:t>while</a:t>
            </a:r>
            <a:r>
              <a:rPr lang="nl-BE" dirty="0"/>
              <a:t>-loop gebruiken:</a:t>
            </a:r>
          </a:p>
          <a:p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C935CD-ABED-44A1-9E69-8BA3928562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32377-C103-4EFE-98C1-80A6E5A7472A}" type="slidenum">
              <a:rPr lang="nl-NL" smtClean="0"/>
              <a:t>23</a:t>
            </a:fld>
            <a:endParaRPr lang="nl-NL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35B2A43-6916-4924-B442-7A583D69890D}"/>
              </a:ext>
            </a:extLst>
          </p:cNvPr>
          <p:cNvSpPr/>
          <p:nvPr/>
        </p:nvSpPr>
        <p:spPr>
          <a:xfrm>
            <a:off x="1475656" y="2329285"/>
            <a:ext cx="223224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ID4096" dirty="0"/>
              <a:t>from turtle import *</a:t>
            </a:r>
          </a:p>
          <a:p>
            <a:endParaRPr lang="LID4096" dirty="0"/>
          </a:p>
          <a:p>
            <a:r>
              <a:rPr lang="en-US" dirty="0">
                <a:highlight>
                  <a:srgbClr val="FFFF00"/>
                </a:highlight>
              </a:rPr>
              <a:t>for </a:t>
            </a:r>
            <a:r>
              <a:rPr lang="en-US" dirty="0" err="1">
                <a:highlight>
                  <a:srgbClr val="FFFF00"/>
                </a:highlight>
              </a:rPr>
              <a:t>i</a:t>
            </a:r>
            <a:r>
              <a:rPr lang="en-US" dirty="0">
                <a:highlight>
                  <a:srgbClr val="FFFF00"/>
                </a:highlight>
              </a:rPr>
              <a:t> in range(4):</a:t>
            </a:r>
          </a:p>
          <a:p>
            <a:r>
              <a:rPr lang="en-US" dirty="0"/>
              <a:t>    forward(50)</a:t>
            </a:r>
          </a:p>
          <a:p>
            <a:r>
              <a:rPr lang="en-US" dirty="0"/>
              <a:t>    right(90)</a:t>
            </a:r>
          </a:p>
          <a:p>
            <a:r>
              <a:rPr lang="en-US" dirty="0">
                <a:highlight>
                  <a:srgbClr val="FFFF00"/>
                </a:highlight>
              </a:rPr>
              <a:t>for </a:t>
            </a:r>
            <a:r>
              <a:rPr lang="en-US" dirty="0" err="1">
                <a:highlight>
                  <a:srgbClr val="FFFF00"/>
                </a:highlight>
              </a:rPr>
              <a:t>i</a:t>
            </a:r>
            <a:r>
              <a:rPr lang="en-US" dirty="0">
                <a:highlight>
                  <a:srgbClr val="FFFF00"/>
                </a:highlight>
              </a:rPr>
              <a:t> in range(3):</a:t>
            </a:r>
          </a:p>
          <a:p>
            <a:r>
              <a:rPr lang="en-US" dirty="0"/>
              <a:t>    forward(50)</a:t>
            </a:r>
          </a:p>
          <a:p>
            <a:r>
              <a:rPr lang="en-US" dirty="0"/>
              <a:t>    left(120)</a:t>
            </a:r>
          </a:p>
          <a:p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AD37F25-6D76-4C1C-BB38-F9DD3CC44F30}"/>
              </a:ext>
            </a:extLst>
          </p:cNvPr>
          <p:cNvSpPr/>
          <p:nvPr/>
        </p:nvSpPr>
        <p:spPr>
          <a:xfrm>
            <a:off x="1472646" y="3744525"/>
            <a:ext cx="1772480" cy="863509"/>
          </a:xfrm>
          <a:prstGeom prst="rect">
            <a:avLst/>
          </a:prstGeom>
          <a:solidFill>
            <a:schemeClr val="tx2">
              <a:lumMod val="40000"/>
              <a:lumOff val="60000"/>
              <a:alpha val="3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498F08-072A-4913-89CE-DE18F66F1B76}"/>
              </a:ext>
            </a:extLst>
          </p:cNvPr>
          <p:cNvSpPr/>
          <p:nvPr/>
        </p:nvSpPr>
        <p:spPr>
          <a:xfrm>
            <a:off x="1472646" y="2881302"/>
            <a:ext cx="1772986" cy="863224"/>
          </a:xfrm>
          <a:prstGeom prst="rect">
            <a:avLst/>
          </a:prstGeom>
          <a:solidFill>
            <a:srgbClr val="92D050">
              <a:alpha val="3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4108DA7-D8CB-4293-9205-D6C94ED8B59D}"/>
              </a:ext>
            </a:extLst>
          </p:cNvPr>
          <p:cNvSpPr/>
          <p:nvPr/>
        </p:nvSpPr>
        <p:spPr>
          <a:xfrm>
            <a:off x="5364092" y="2329285"/>
            <a:ext cx="223224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ID4096" dirty="0"/>
              <a:t>from turtle import *</a:t>
            </a:r>
          </a:p>
          <a:p>
            <a:endParaRPr lang="LID4096" dirty="0"/>
          </a:p>
          <a:p>
            <a:r>
              <a:rPr lang="en-US" dirty="0" err="1">
                <a:highlight>
                  <a:srgbClr val="FFFF00"/>
                </a:highlight>
              </a:rPr>
              <a:t>i</a:t>
            </a:r>
            <a:r>
              <a:rPr lang="en-US" dirty="0">
                <a:highlight>
                  <a:srgbClr val="FFFF00"/>
                </a:highlight>
              </a:rPr>
              <a:t>=0</a:t>
            </a:r>
          </a:p>
          <a:p>
            <a:r>
              <a:rPr lang="en-US" dirty="0">
                <a:highlight>
                  <a:srgbClr val="FFFF00"/>
                </a:highlight>
              </a:rPr>
              <a:t>while </a:t>
            </a:r>
            <a:r>
              <a:rPr lang="en-US" dirty="0" err="1">
                <a:highlight>
                  <a:srgbClr val="FFFF00"/>
                </a:highlight>
              </a:rPr>
              <a:t>i</a:t>
            </a:r>
            <a:r>
              <a:rPr lang="en-US" dirty="0">
                <a:highlight>
                  <a:srgbClr val="FFFF00"/>
                </a:highlight>
              </a:rPr>
              <a:t>&lt;4:</a:t>
            </a:r>
          </a:p>
          <a:p>
            <a:r>
              <a:rPr lang="en-US" dirty="0"/>
              <a:t>    forward(50)</a:t>
            </a:r>
          </a:p>
          <a:p>
            <a:r>
              <a:rPr lang="en-US" dirty="0"/>
              <a:t>    right(90)</a:t>
            </a:r>
          </a:p>
          <a:p>
            <a:r>
              <a:rPr lang="en-US" dirty="0"/>
              <a:t>    </a:t>
            </a:r>
            <a:r>
              <a:rPr lang="en-US" dirty="0" err="1">
                <a:highlight>
                  <a:srgbClr val="FFFF00"/>
                </a:highlight>
              </a:rPr>
              <a:t>i</a:t>
            </a:r>
            <a:r>
              <a:rPr lang="en-US" dirty="0">
                <a:highlight>
                  <a:srgbClr val="FFFF00"/>
                </a:highlight>
              </a:rPr>
              <a:t>=i+1</a:t>
            </a:r>
          </a:p>
          <a:p>
            <a:endParaRPr lang="en-US" dirty="0"/>
          </a:p>
          <a:p>
            <a:r>
              <a:rPr lang="en-US" dirty="0" err="1">
                <a:highlight>
                  <a:srgbClr val="FFFF00"/>
                </a:highlight>
              </a:rPr>
              <a:t>i</a:t>
            </a:r>
            <a:r>
              <a:rPr lang="en-US" dirty="0">
                <a:highlight>
                  <a:srgbClr val="FFFF00"/>
                </a:highlight>
              </a:rPr>
              <a:t>=0</a:t>
            </a:r>
          </a:p>
          <a:p>
            <a:r>
              <a:rPr lang="en-US" dirty="0">
                <a:highlight>
                  <a:srgbClr val="FFFF00"/>
                </a:highlight>
              </a:rPr>
              <a:t>while </a:t>
            </a:r>
            <a:r>
              <a:rPr lang="en-US" dirty="0" err="1">
                <a:highlight>
                  <a:srgbClr val="FFFF00"/>
                </a:highlight>
              </a:rPr>
              <a:t>i</a:t>
            </a:r>
            <a:r>
              <a:rPr lang="en-US" dirty="0">
                <a:highlight>
                  <a:srgbClr val="FFFF00"/>
                </a:highlight>
              </a:rPr>
              <a:t>&lt;3:</a:t>
            </a:r>
          </a:p>
          <a:p>
            <a:r>
              <a:rPr lang="en-US" dirty="0"/>
              <a:t>    forward(50)</a:t>
            </a:r>
          </a:p>
          <a:p>
            <a:r>
              <a:rPr lang="en-US" dirty="0"/>
              <a:t>    left(120)</a:t>
            </a:r>
          </a:p>
          <a:p>
            <a:r>
              <a:rPr lang="en-US" dirty="0"/>
              <a:t>    </a:t>
            </a:r>
            <a:r>
              <a:rPr lang="en-US" dirty="0" err="1">
                <a:highlight>
                  <a:srgbClr val="FFFF00"/>
                </a:highlight>
              </a:rPr>
              <a:t>i</a:t>
            </a:r>
            <a:r>
              <a:rPr lang="en-US" dirty="0">
                <a:highlight>
                  <a:srgbClr val="FFFF00"/>
                </a:highlight>
              </a:rPr>
              <a:t>=i+1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3466420-A22B-4C9D-A258-8DD83588F352}"/>
              </a:ext>
            </a:extLst>
          </p:cNvPr>
          <p:cNvSpPr/>
          <p:nvPr/>
        </p:nvSpPr>
        <p:spPr>
          <a:xfrm>
            <a:off x="5364092" y="4608034"/>
            <a:ext cx="1772480" cy="1406955"/>
          </a:xfrm>
          <a:prstGeom prst="rect">
            <a:avLst/>
          </a:prstGeom>
          <a:solidFill>
            <a:schemeClr val="tx2">
              <a:lumMod val="40000"/>
              <a:lumOff val="60000"/>
              <a:alpha val="3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EAFA088-2484-4DBE-AD14-58CDABF62B81}"/>
              </a:ext>
            </a:extLst>
          </p:cNvPr>
          <p:cNvSpPr/>
          <p:nvPr/>
        </p:nvSpPr>
        <p:spPr>
          <a:xfrm>
            <a:off x="5361082" y="2881301"/>
            <a:ext cx="1772986" cy="1463787"/>
          </a:xfrm>
          <a:prstGeom prst="rect">
            <a:avLst/>
          </a:prstGeom>
          <a:solidFill>
            <a:srgbClr val="92D050">
              <a:alpha val="3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9445057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FB28D3-93D4-474C-8EB3-A2F3CE457D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For-loop versus </a:t>
            </a:r>
            <a:r>
              <a:rPr lang="nl-BE" dirty="0" err="1"/>
              <a:t>while</a:t>
            </a:r>
            <a:r>
              <a:rPr lang="nl-BE" dirty="0"/>
              <a:t>-loop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DE1CC5-70AD-49E4-96A8-7057AD2AE1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Exacte betekenis van </a:t>
            </a:r>
            <a:r>
              <a:rPr lang="nl-BE" i="1" dirty="0" err="1"/>
              <a:t>for</a:t>
            </a:r>
            <a:r>
              <a:rPr lang="nl-BE" dirty="0"/>
              <a:t> en </a:t>
            </a:r>
            <a:r>
              <a:rPr lang="nl-BE" i="1" dirty="0"/>
              <a:t>range</a:t>
            </a:r>
            <a:r>
              <a:rPr lang="nl-BE" dirty="0"/>
              <a:t>:</a:t>
            </a:r>
          </a:p>
          <a:p>
            <a:endParaRPr lang="nl-BE" dirty="0"/>
          </a:p>
          <a:p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C935CD-ABED-44A1-9E69-8BA3928562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32377-C103-4EFE-98C1-80A6E5A7472A}" type="slidenum">
              <a:rPr lang="nl-NL" smtClean="0"/>
              <a:t>24</a:t>
            </a:fld>
            <a:endParaRPr lang="nl-NL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86F0C91-0217-4EE3-A448-5755E0BAA933}"/>
              </a:ext>
            </a:extLst>
          </p:cNvPr>
          <p:cNvSpPr/>
          <p:nvPr/>
        </p:nvSpPr>
        <p:spPr>
          <a:xfrm>
            <a:off x="1619672" y="256490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LID4096" dirty="0"/>
              <a:t>for i in range(</a:t>
            </a:r>
            <a:r>
              <a:rPr lang="LID4096" dirty="0">
                <a:highlight>
                  <a:srgbClr val="FFFF00"/>
                </a:highlight>
              </a:rPr>
              <a:t>4</a:t>
            </a:r>
            <a:r>
              <a:rPr lang="LID4096" dirty="0"/>
              <a:t>):</a:t>
            </a:r>
          </a:p>
          <a:p>
            <a:r>
              <a:rPr lang="LID4096" dirty="0"/>
              <a:t>    print(i)</a:t>
            </a:r>
          </a:p>
          <a:p>
            <a:endParaRPr lang="LID4096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63F4161-3C76-4A1C-9038-934D0A0F5A6B}"/>
              </a:ext>
            </a:extLst>
          </p:cNvPr>
          <p:cNvSpPr/>
          <p:nvPr/>
        </p:nvSpPr>
        <p:spPr>
          <a:xfrm>
            <a:off x="5292350" y="2492896"/>
            <a:ext cx="15841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ID4096" dirty="0"/>
              <a:t>i=0</a:t>
            </a:r>
          </a:p>
          <a:p>
            <a:r>
              <a:rPr lang="LID4096" dirty="0"/>
              <a:t>while i&lt;</a:t>
            </a:r>
            <a:r>
              <a:rPr lang="LID4096" dirty="0">
                <a:highlight>
                  <a:srgbClr val="FFFF00"/>
                </a:highlight>
              </a:rPr>
              <a:t>4</a:t>
            </a:r>
            <a:r>
              <a:rPr lang="LID4096" dirty="0"/>
              <a:t>:</a:t>
            </a:r>
          </a:p>
          <a:p>
            <a:r>
              <a:rPr lang="LID4096" dirty="0"/>
              <a:t>    print(i)</a:t>
            </a:r>
          </a:p>
          <a:p>
            <a:r>
              <a:rPr lang="LID4096" dirty="0"/>
              <a:t>    i=i+1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62A715C-AA74-4513-935D-4ECB6DE90014}"/>
              </a:ext>
            </a:extLst>
          </p:cNvPr>
          <p:cNvSpPr/>
          <p:nvPr/>
        </p:nvSpPr>
        <p:spPr>
          <a:xfrm>
            <a:off x="5508104" y="3093060"/>
            <a:ext cx="864096" cy="2639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348E564-8DA6-447D-9000-BE794AE1A432}"/>
              </a:ext>
            </a:extLst>
          </p:cNvPr>
          <p:cNvSpPr/>
          <p:nvPr/>
        </p:nvSpPr>
        <p:spPr>
          <a:xfrm>
            <a:off x="1835426" y="2894603"/>
            <a:ext cx="864096" cy="2639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A8F9A96-3959-4986-B284-06F4F9D768BA}"/>
              </a:ext>
            </a:extLst>
          </p:cNvPr>
          <p:cNvSpPr/>
          <p:nvPr/>
        </p:nvSpPr>
        <p:spPr>
          <a:xfrm>
            <a:off x="4067944" y="4402481"/>
            <a:ext cx="5040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ID4096" b="1" dirty="0">
                <a:solidFill>
                  <a:srgbClr val="0070C0"/>
                </a:solidFill>
              </a:rPr>
              <a:t>0</a:t>
            </a:r>
          </a:p>
          <a:p>
            <a:r>
              <a:rPr lang="LID4096" b="1" dirty="0">
                <a:solidFill>
                  <a:srgbClr val="0070C0"/>
                </a:solidFill>
              </a:rPr>
              <a:t>1</a:t>
            </a:r>
          </a:p>
          <a:p>
            <a:r>
              <a:rPr lang="LID4096" b="1" dirty="0">
                <a:solidFill>
                  <a:srgbClr val="0070C0"/>
                </a:solidFill>
              </a:rPr>
              <a:t>2</a:t>
            </a:r>
          </a:p>
          <a:p>
            <a:r>
              <a:rPr lang="LID4096" b="1" dirty="0">
                <a:solidFill>
                  <a:srgbClr val="0070C0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8299098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FB28D3-93D4-474C-8EB3-A2F3CE457D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For-loop versus </a:t>
            </a:r>
            <a:r>
              <a:rPr lang="nl-BE" dirty="0" err="1"/>
              <a:t>while</a:t>
            </a:r>
            <a:r>
              <a:rPr lang="nl-BE" dirty="0"/>
              <a:t>-loop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DE1CC5-70AD-49E4-96A8-7057AD2AE1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Exacte betekenis van </a:t>
            </a:r>
            <a:r>
              <a:rPr lang="nl-BE" i="1" dirty="0" err="1"/>
              <a:t>for</a:t>
            </a:r>
            <a:r>
              <a:rPr lang="nl-BE" dirty="0"/>
              <a:t> en </a:t>
            </a:r>
            <a:r>
              <a:rPr lang="nl-BE" i="1" dirty="0"/>
              <a:t>range</a:t>
            </a:r>
            <a:r>
              <a:rPr lang="nl-BE" dirty="0"/>
              <a:t>:</a:t>
            </a:r>
          </a:p>
          <a:p>
            <a:endParaRPr lang="nl-BE" dirty="0"/>
          </a:p>
          <a:p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C935CD-ABED-44A1-9E69-8BA3928562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32377-C103-4EFE-98C1-80A6E5A7472A}" type="slidenum">
              <a:rPr lang="nl-NL" smtClean="0"/>
              <a:t>25</a:t>
            </a:fld>
            <a:endParaRPr lang="nl-NL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86F0C91-0217-4EE3-A448-5755E0BAA933}"/>
              </a:ext>
            </a:extLst>
          </p:cNvPr>
          <p:cNvSpPr/>
          <p:nvPr/>
        </p:nvSpPr>
        <p:spPr>
          <a:xfrm>
            <a:off x="1619672" y="256490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LID4096" dirty="0"/>
              <a:t>for i in range(</a:t>
            </a:r>
            <a:r>
              <a:rPr lang="nl-BE" dirty="0">
                <a:highlight>
                  <a:srgbClr val="FFFF00"/>
                </a:highlight>
              </a:rPr>
              <a:t>2</a:t>
            </a:r>
            <a:r>
              <a:rPr lang="nl-BE" dirty="0"/>
              <a:t>,</a:t>
            </a:r>
            <a:r>
              <a:rPr lang="nl-BE" dirty="0">
                <a:highlight>
                  <a:srgbClr val="00FF00"/>
                </a:highlight>
              </a:rPr>
              <a:t>10</a:t>
            </a:r>
            <a:r>
              <a:rPr lang="nl-BE" dirty="0"/>
              <a:t>,</a:t>
            </a:r>
            <a:r>
              <a:rPr lang="nl-BE" dirty="0">
                <a:highlight>
                  <a:srgbClr val="FF00FF"/>
                </a:highlight>
              </a:rPr>
              <a:t>3</a:t>
            </a:r>
            <a:r>
              <a:rPr lang="LID4096" dirty="0"/>
              <a:t>):</a:t>
            </a:r>
          </a:p>
          <a:p>
            <a:r>
              <a:rPr lang="LID4096" dirty="0"/>
              <a:t>    print(i)</a:t>
            </a:r>
          </a:p>
          <a:p>
            <a:endParaRPr lang="LID4096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63F4161-3C76-4A1C-9038-934D0A0F5A6B}"/>
              </a:ext>
            </a:extLst>
          </p:cNvPr>
          <p:cNvSpPr/>
          <p:nvPr/>
        </p:nvSpPr>
        <p:spPr>
          <a:xfrm>
            <a:off x="5292350" y="2492896"/>
            <a:ext cx="15841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n-NO" dirty="0"/>
              <a:t>i=</a:t>
            </a:r>
            <a:r>
              <a:rPr lang="nn-NO" dirty="0">
                <a:highlight>
                  <a:srgbClr val="FFFF00"/>
                </a:highlight>
              </a:rPr>
              <a:t>2</a:t>
            </a:r>
          </a:p>
          <a:p>
            <a:r>
              <a:rPr lang="nn-NO" dirty="0" err="1"/>
              <a:t>while</a:t>
            </a:r>
            <a:r>
              <a:rPr lang="nn-NO" dirty="0"/>
              <a:t> i&lt;</a:t>
            </a:r>
            <a:r>
              <a:rPr lang="nn-NO" dirty="0">
                <a:highlight>
                  <a:srgbClr val="00FF00"/>
                </a:highlight>
              </a:rPr>
              <a:t>10</a:t>
            </a:r>
            <a:r>
              <a:rPr lang="nn-NO" dirty="0"/>
              <a:t>:</a:t>
            </a:r>
          </a:p>
          <a:p>
            <a:r>
              <a:rPr lang="nn-NO" dirty="0"/>
              <a:t>    </a:t>
            </a:r>
            <a:r>
              <a:rPr lang="nn-NO" dirty="0" err="1"/>
              <a:t>print</a:t>
            </a:r>
            <a:r>
              <a:rPr lang="nn-NO" dirty="0"/>
              <a:t>(i)</a:t>
            </a:r>
          </a:p>
          <a:p>
            <a:r>
              <a:rPr lang="nn-NO" dirty="0"/>
              <a:t>    i=i+</a:t>
            </a:r>
            <a:r>
              <a:rPr lang="nn-NO" dirty="0">
                <a:highlight>
                  <a:srgbClr val="FF00FF"/>
                </a:highlight>
              </a:rPr>
              <a:t>3</a:t>
            </a:r>
            <a:endParaRPr lang="LID4096" dirty="0">
              <a:highlight>
                <a:srgbClr val="FF00FF"/>
              </a:highlight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62A715C-AA74-4513-935D-4ECB6DE90014}"/>
              </a:ext>
            </a:extLst>
          </p:cNvPr>
          <p:cNvSpPr/>
          <p:nvPr/>
        </p:nvSpPr>
        <p:spPr>
          <a:xfrm>
            <a:off x="5508104" y="3093060"/>
            <a:ext cx="864096" cy="2639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348E564-8DA6-447D-9000-BE794AE1A432}"/>
              </a:ext>
            </a:extLst>
          </p:cNvPr>
          <p:cNvSpPr/>
          <p:nvPr/>
        </p:nvSpPr>
        <p:spPr>
          <a:xfrm>
            <a:off x="1835426" y="2894603"/>
            <a:ext cx="864096" cy="2639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A8F9A96-3959-4986-B284-06F4F9D768BA}"/>
              </a:ext>
            </a:extLst>
          </p:cNvPr>
          <p:cNvSpPr/>
          <p:nvPr/>
        </p:nvSpPr>
        <p:spPr>
          <a:xfrm>
            <a:off x="4067944" y="4402481"/>
            <a:ext cx="5040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2</a:t>
            </a:r>
          </a:p>
          <a:p>
            <a:r>
              <a:rPr lang="en-US" b="1" dirty="0">
                <a:solidFill>
                  <a:srgbClr val="0070C0"/>
                </a:solidFill>
              </a:rPr>
              <a:t>5</a:t>
            </a:r>
          </a:p>
          <a:p>
            <a:r>
              <a:rPr lang="en-US" b="1" dirty="0">
                <a:solidFill>
                  <a:srgbClr val="0070C0"/>
                </a:solidFill>
              </a:rPr>
              <a:t>8</a:t>
            </a:r>
            <a:endParaRPr lang="LID4096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9088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9EE1A-98F8-491D-8941-DD3542E8C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Variabelen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6FD5A0-07CF-48C6-B092-2FCA997DE1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Variabele voor de grootte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338D47-1E8C-42EF-92EA-95883C600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32377-C103-4EFE-98C1-80A6E5A7472A}" type="slidenum">
              <a:rPr lang="nl-NL" smtClean="0"/>
              <a:t>26</a:t>
            </a:fld>
            <a:endParaRPr lang="nl-NL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65CADF0-00DE-4DF3-A133-4C275A5E9518}"/>
              </a:ext>
            </a:extLst>
          </p:cNvPr>
          <p:cNvCxnSpPr>
            <a:cxnSpLocks/>
          </p:cNvCxnSpPr>
          <p:nvPr/>
        </p:nvCxnSpPr>
        <p:spPr>
          <a:xfrm>
            <a:off x="1187624" y="3308014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FF25DA7-9D8D-4ECC-8A89-457842D9A58F}"/>
              </a:ext>
            </a:extLst>
          </p:cNvPr>
          <p:cNvCxnSpPr>
            <a:cxnSpLocks/>
          </p:cNvCxnSpPr>
          <p:nvPr/>
        </p:nvCxnSpPr>
        <p:spPr>
          <a:xfrm>
            <a:off x="3059832" y="3308014"/>
            <a:ext cx="0" cy="1512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8C64680-B277-4E04-8542-AE323091BBF0}"/>
              </a:ext>
            </a:extLst>
          </p:cNvPr>
          <p:cNvCxnSpPr>
            <a:cxnSpLocks/>
          </p:cNvCxnSpPr>
          <p:nvPr/>
        </p:nvCxnSpPr>
        <p:spPr>
          <a:xfrm>
            <a:off x="1187624" y="4820182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3DC26A8-486B-42E9-A3EF-33661876D1C9}"/>
              </a:ext>
            </a:extLst>
          </p:cNvPr>
          <p:cNvCxnSpPr>
            <a:cxnSpLocks/>
          </p:cNvCxnSpPr>
          <p:nvPr/>
        </p:nvCxnSpPr>
        <p:spPr>
          <a:xfrm flipV="1">
            <a:off x="1187624" y="3308014"/>
            <a:ext cx="0" cy="1512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6B04D93-45B0-454D-B849-919A8408FB61}"/>
              </a:ext>
            </a:extLst>
          </p:cNvPr>
          <p:cNvCxnSpPr>
            <a:cxnSpLocks/>
          </p:cNvCxnSpPr>
          <p:nvPr/>
        </p:nvCxnSpPr>
        <p:spPr>
          <a:xfrm flipH="1" flipV="1">
            <a:off x="2051720" y="2299902"/>
            <a:ext cx="1008112" cy="1008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B30C5FF-16FE-417F-B78C-A244305858D5}"/>
              </a:ext>
            </a:extLst>
          </p:cNvPr>
          <p:cNvCxnSpPr>
            <a:cxnSpLocks/>
          </p:cNvCxnSpPr>
          <p:nvPr/>
        </p:nvCxnSpPr>
        <p:spPr>
          <a:xfrm flipV="1">
            <a:off x="1187624" y="2299902"/>
            <a:ext cx="864096" cy="1008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rrow: Chevron 15">
            <a:extLst>
              <a:ext uri="{FF2B5EF4-FFF2-40B4-BE49-F238E27FC236}">
                <a16:creationId xmlns:a16="http://schemas.microsoft.com/office/drawing/2014/main" id="{4238D351-9168-4C71-9AAE-147D063CBFF5}"/>
              </a:ext>
            </a:extLst>
          </p:cNvPr>
          <p:cNvSpPr/>
          <p:nvPr/>
        </p:nvSpPr>
        <p:spPr>
          <a:xfrm>
            <a:off x="925051" y="3115020"/>
            <a:ext cx="576047" cy="360031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AD6AD9E-3C6E-4FD0-B81F-175C054ECF18}"/>
              </a:ext>
            </a:extLst>
          </p:cNvPr>
          <p:cNvSpPr/>
          <p:nvPr/>
        </p:nvSpPr>
        <p:spPr>
          <a:xfrm>
            <a:off x="5520811" y="1988840"/>
            <a:ext cx="2784289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ID4096" dirty="0"/>
              <a:t>from turtle import *</a:t>
            </a:r>
            <a:endParaRPr lang="nl-BE" dirty="0"/>
          </a:p>
          <a:p>
            <a:endParaRPr lang="LID4096" dirty="0"/>
          </a:p>
          <a:p>
            <a:r>
              <a:rPr lang="nl-BE" dirty="0">
                <a:highlight>
                  <a:srgbClr val="FFFF00"/>
                </a:highlight>
              </a:rPr>
              <a:t>w</a:t>
            </a:r>
            <a:r>
              <a:rPr lang="nl-BE" dirty="0"/>
              <a:t>=int(input(“Grootte:"))</a:t>
            </a:r>
          </a:p>
          <a:p>
            <a:endParaRPr lang="LID4096" dirty="0"/>
          </a:p>
          <a:p>
            <a:r>
              <a:rPr lang="en-US" dirty="0"/>
              <a:t>for </a:t>
            </a:r>
            <a:r>
              <a:rPr lang="en-US" dirty="0" err="1"/>
              <a:t>i</a:t>
            </a:r>
            <a:r>
              <a:rPr lang="en-US" dirty="0"/>
              <a:t> in range(4):</a:t>
            </a:r>
          </a:p>
          <a:p>
            <a:r>
              <a:rPr lang="en-US" dirty="0"/>
              <a:t>    forward(</a:t>
            </a:r>
            <a:r>
              <a:rPr lang="en-US" dirty="0">
                <a:highlight>
                  <a:srgbClr val="FFFF00"/>
                </a:highlight>
              </a:rPr>
              <a:t>w</a:t>
            </a:r>
            <a:r>
              <a:rPr lang="en-US" dirty="0"/>
              <a:t>)</a:t>
            </a:r>
          </a:p>
          <a:p>
            <a:r>
              <a:rPr lang="en-US" dirty="0"/>
              <a:t>    right(90)</a:t>
            </a:r>
          </a:p>
          <a:p>
            <a:r>
              <a:rPr lang="en-US" dirty="0"/>
              <a:t>for </a:t>
            </a:r>
            <a:r>
              <a:rPr lang="en-US" dirty="0" err="1"/>
              <a:t>i</a:t>
            </a:r>
            <a:r>
              <a:rPr lang="en-US" dirty="0"/>
              <a:t> in range(3):</a:t>
            </a:r>
          </a:p>
          <a:p>
            <a:r>
              <a:rPr lang="en-US" dirty="0"/>
              <a:t>    forward(</a:t>
            </a:r>
            <a:r>
              <a:rPr lang="en-US" dirty="0">
                <a:highlight>
                  <a:srgbClr val="FFFF00"/>
                </a:highlight>
              </a:rPr>
              <a:t>w</a:t>
            </a:r>
            <a:r>
              <a:rPr lang="en-US" dirty="0"/>
              <a:t>)</a:t>
            </a:r>
          </a:p>
          <a:p>
            <a:r>
              <a:rPr lang="en-US" dirty="0"/>
              <a:t>    left(120)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23288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4EE2B0-772A-48D4-B557-C6A4327199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Code herhalen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2DA6BC-9602-47D4-AFCC-5458C20350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We kunnen elk stukje code herhalen: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33E869-8220-49CD-880E-98A2263C8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32377-C103-4EFE-98C1-80A6E5A7472A}" type="slidenum">
              <a:rPr lang="nl-NL" smtClean="0"/>
              <a:t>27</a:t>
            </a:fld>
            <a:endParaRPr lang="nl-NL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DB5693A-12CC-487D-A43B-AF64BB04EB59}"/>
              </a:ext>
            </a:extLst>
          </p:cNvPr>
          <p:cNvSpPr/>
          <p:nvPr/>
        </p:nvSpPr>
        <p:spPr>
          <a:xfrm>
            <a:off x="3743910" y="2492896"/>
            <a:ext cx="223224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ID4096" dirty="0"/>
              <a:t>from turtle import *</a:t>
            </a:r>
          </a:p>
          <a:p>
            <a:endParaRPr lang="LID4096" dirty="0"/>
          </a:p>
          <a:p>
            <a:r>
              <a:rPr lang="en-US" dirty="0"/>
              <a:t>for </a:t>
            </a:r>
            <a:r>
              <a:rPr lang="en-US" dirty="0" err="1"/>
              <a:t>i</a:t>
            </a:r>
            <a:r>
              <a:rPr lang="en-US" dirty="0"/>
              <a:t> in range(4):</a:t>
            </a:r>
          </a:p>
          <a:p>
            <a:r>
              <a:rPr lang="en-US" dirty="0"/>
              <a:t>    forward(50)</a:t>
            </a:r>
          </a:p>
          <a:p>
            <a:r>
              <a:rPr lang="en-US" dirty="0"/>
              <a:t>    right(90)</a:t>
            </a:r>
          </a:p>
          <a:p>
            <a:r>
              <a:rPr lang="en-US" dirty="0"/>
              <a:t>for </a:t>
            </a:r>
            <a:r>
              <a:rPr lang="en-US" dirty="0" err="1"/>
              <a:t>i</a:t>
            </a:r>
            <a:r>
              <a:rPr lang="en-US" dirty="0"/>
              <a:t> in range(3):</a:t>
            </a:r>
          </a:p>
          <a:p>
            <a:r>
              <a:rPr lang="en-US" dirty="0"/>
              <a:t>    forward(50)</a:t>
            </a:r>
          </a:p>
          <a:p>
            <a:r>
              <a:rPr lang="en-US" dirty="0"/>
              <a:t>    left(120)</a:t>
            </a:r>
          </a:p>
          <a:p>
            <a:endParaRPr lang="en-US" dirty="0"/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8BC8DAC4-74F6-4F3F-85A4-E1F9D5B7E94F}"/>
              </a:ext>
            </a:extLst>
          </p:cNvPr>
          <p:cNvSpPr/>
          <p:nvPr/>
        </p:nvSpPr>
        <p:spPr>
          <a:xfrm>
            <a:off x="6768246" y="2492896"/>
            <a:ext cx="1512168" cy="936104"/>
          </a:xfrm>
          <a:prstGeom prst="wedgeRectCallout">
            <a:avLst>
              <a:gd name="adj1" fmla="val -130614"/>
              <a:gd name="adj2" fmla="val 6540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dirty="0"/>
              <a:t>1 huis</a:t>
            </a:r>
            <a:endParaRPr lang="LID4096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CD190A0-8533-413F-876C-A5CF6B359F94}"/>
              </a:ext>
            </a:extLst>
          </p:cNvPr>
          <p:cNvCxnSpPr>
            <a:cxnSpLocks/>
          </p:cNvCxnSpPr>
          <p:nvPr/>
        </p:nvCxnSpPr>
        <p:spPr>
          <a:xfrm>
            <a:off x="642293" y="3212976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ACCC9-43A9-485C-9157-6930B8917E94}"/>
              </a:ext>
            </a:extLst>
          </p:cNvPr>
          <p:cNvCxnSpPr>
            <a:cxnSpLocks/>
          </p:cNvCxnSpPr>
          <p:nvPr/>
        </p:nvCxnSpPr>
        <p:spPr>
          <a:xfrm>
            <a:off x="2514501" y="3212976"/>
            <a:ext cx="0" cy="1512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95A1893-5AD8-4298-B0F0-C2F07EA25258}"/>
              </a:ext>
            </a:extLst>
          </p:cNvPr>
          <p:cNvCxnSpPr>
            <a:cxnSpLocks/>
          </p:cNvCxnSpPr>
          <p:nvPr/>
        </p:nvCxnSpPr>
        <p:spPr>
          <a:xfrm>
            <a:off x="642293" y="4725144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6B60B04-EDCA-41E0-B6BF-6826AD9A4A48}"/>
              </a:ext>
            </a:extLst>
          </p:cNvPr>
          <p:cNvCxnSpPr>
            <a:cxnSpLocks/>
          </p:cNvCxnSpPr>
          <p:nvPr/>
        </p:nvCxnSpPr>
        <p:spPr>
          <a:xfrm flipV="1">
            <a:off x="642293" y="3212976"/>
            <a:ext cx="0" cy="1512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109BF3F-8C4C-4B89-93AB-4D9F026AA33F}"/>
              </a:ext>
            </a:extLst>
          </p:cNvPr>
          <p:cNvCxnSpPr>
            <a:cxnSpLocks/>
          </p:cNvCxnSpPr>
          <p:nvPr/>
        </p:nvCxnSpPr>
        <p:spPr>
          <a:xfrm flipH="1" flipV="1">
            <a:off x="1506389" y="2204864"/>
            <a:ext cx="1008112" cy="1008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174DDCA-48D2-4BCD-AB02-82487FDC302E}"/>
              </a:ext>
            </a:extLst>
          </p:cNvPr>
          <p:cNvCxnSpPr>
            <a:cxnSpLocks/>
          </p:cNvCxnSpPr>
          <p:nvPr/>
        </p:nvCxnSpPr>
        <p:spPr>
          <a:xfrm flipV="1">
            <a:off x="642293" y="2204864"/>
            <a:ext cx="864096" cy="1008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Arrow: Chevron 13">
            <a:extLst>
              <a:ext uri="{FF2B5EF4-FFF2-40B4-BE49-F238E27FC236}">
                <a16:creationId xmlns:a16="http://schemas.microsoft.com/office/drawing/2014/main" id="{21F2695A-1935-434C-93E0-19C54AD69BBB}"/>
              </a:ext>
            </a:extLst>
          </p:cNvPr>
          <p:cNvSpPr/>
          <p:nvPr/>
        </p:nvSpPr>
        <p:spPr>
          <a:xfrm>
            <a:off x="379720" y="3019982"/>
            <a:ext cx="576047" cy="360031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5F00D9C-D745-4F64-86AD-F96F917DE64F}"/>
              </a:ext>
            </a:extLst>
          </p:cNvPr>
          <p:cNvSpPr/>
          <p:nvPr/>
        </p:nvSpPr>
        <p:spPr>
          <a:xfrm>
            <a:off x="3743910" y="3068960"/>
            <a:ext cx="1728192" cy="1656184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41127182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4EE2B0-772A-48D4-B557-C6A4327199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Code herhalen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2DA6BC-9602-47D4-AFCC-5458C20350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We kunnen elk stukje code herhalen: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33E869-8220-49CD-880E-98A2263C8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32377-C103-4EFE-98C1-80A6E5A7472A}" type="slidenum">
              <a:rPr lang="nl-NL" smtClean="0"/>
              <a:t>28</a:t>
            </a:fld>
            <a:endParaRPr lang="nl-NL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DB5693A-12CC-487D-A43B-AF64BB04EB59}"/>
              </a:ext>
            </a:extLst>
          </p:cNvPr>
          <p:cNvSpPr/>
          <p:nvPr/>
        </p:nvSpPr>
        <p:spPr>
          <a:xfrm>
            <a:off x="3743910" y="2492896"/>
            <a:ext cx="223224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ID4096" dirty="0"/>
              <a:t>from turtle import *</a:t>
            </a:r>
          </a:p>
          <a:p>
            <a:endParaRPr lang="LID4096" dirty="0"/>
          </a:p>
          <a:p>
            <a:r>
              <a:rPr lang="en-US" dirty="0"/>
              <a:t>for </a:t>
            </a:r>
            <a:r>
              <a:rPr lang="en-US" dirty="0" err="1"/>
              <a:t>i</a:t>
            </a:r>
            <a:r>
              <a:rPr lang="en-US" dirty="0"/>
              <a:t> in range(4):</a:t>
            </a:r>
          </a:p>
          <a:p>
            <a:r>
              <a:rPr lang="en-US" dirty="0"/>
              <a:t>    forward(50)</a:t>
            </a:r>
          </a:p>
          <a:p>
            <a:r>
              <a:rPr lang="en-US" dirty="0"/>
              <a:t>    right(90)</a:t>
            </a:r>
          </a:p>
          <a:p>
            <a:r>
              <a:rPr lang="en-US" dirty="0"/>
              <a:t>for </a:t>
            </a:r>
            <a:r>
              <a:rPr lang="en-US" dirty="0" err="1"/>
              <a:t>i</a:t>
            </a:r>
            <a:r>
              <a:rPr lang="en-US" dirty="0"/>
              <a:t> in range(3):</a:t>
            </a:r>
          </a:p>
          <a:p>
            <a:r>
              <a:rPr lang="en-US" dirty="0"/>
              <a:t>    forward(50)</a:t>
            </a:r>
          </a:p>
          <a:p>
            <a:r>
              <a:rPr lang="en-US" dirty="0"/>
              <a:t>    left(120)</a:t>
            </a:r>
          </a:p>
          <a:p>
            <a:r>
              <a:rPr lang="en-US" dirty="0"/>
              <a:t>forward(50)</a:t>
            </a:r>
          </a:p>
          <a:p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1363702-D6D2-44F6-A025-77ACCF08B1C9}"/>
              </a:ext>
            </a:extLst>
          </p:cNvPr>
          <p:cNvSpPr/>
          <p:nvPr/>
        </p:nvSpPr>
        <p:spPr>
          <a:xfrm>
            <a:off x="3743910" y="3068960"/>
            <a:ext cx="1728192" cy="1656184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8BC8DAC4-74F6-4F3F-85A4-E1F9D5B7E94F}"/>
              </a:ext>
            </a:extLst>
          </p:cNvPr>
          <p:cNvSpPr/>
          <p:nvPr/>
        </p:nvSpPr>
        <p:spPr>
          <a:xfrm>
            <a:off x="6768246" y="2492896"/>
            <a:ext cx="1512168" cy="936104"/>
          </a:xfrm>
          <a:prstGeom prst="wedgeRectCallout">
            <a:avLst>
              <a:gd name="adj1" fmla="val -130614"/>
              <a:gd name="adj2" fmla="val 6540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dirty="0"/>
              <a:t>1 huis</a:t>
            </a:r>
            <a:endParaRPr lang="LID4096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CD190A0-8533-413F-876C-A5CF6B359F94}"/>
              </a:ext>
            </a:extLst>
          </p:cNvPr>
          <p:cNvCxnSpPr>
            <a:cxnSpLocks/>
          </p:cNvCxnSpPr>
          <p:nvPr/>
        </p:nvCxnSpPr>
        <p:spPr>
          <a:xfrm>
            <a:off x="642293" y="3212976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ACCC9-43A9-485C-9157-6930B8917E94}"/>
              </a:ext>
            </a:extLst>
          </p:cNvPr>
          <p:cNvCxnSpPr>
            <a:cxnSpLocks/>
          </p:cNvCxnSpPr>
          <p:nvPr/>
        </p:nvCxnSpPr>
        <p:spPr>
          <a:xfrm>
            <a:off x="2514501" y="3212976"/>
            <a:ext cx="0" cy="1512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95A1893-5AD8-4298-B0F0-C2F07EA25258}"/>
              </a:ext>
            </a:extLst>
          </p:cNvPr>
          <p:cNvCxnSpPr>
            <a:cxnSpLocks/>
          </p:cNvCxnSpPr>
          <p:nvPr/>
        </p:nvCxnSpPr>
        <p:spPr>
          <a:xfrm>
            <a:off x="642293" y="4725144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6B60B04-EDCA-41E0-B6BF-6826AD9A4A48}"/>
              </a:ext>
            </a:extLst>
          </p:cNvPr>
          <p:cNvCxnSpPr>
            <a:cxnSpLocks/>
          </p:cNvCxnSpPr>
          <p:nvPr/>
        </p:nvCxnSpPr>
        <p:spPr>
          <a:xfrm flipV="1">
            <a:off x="642293" y="3212976"/>
            <a:ext cx="0" cy="1512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109BF3F-8C4C-4B89-93AB-4D9F026AA33F}"/>
              </a:ext>
            </a:extLst>
          </p:cNvPr>
          <p:cNvCxnSpPr>
            <a:cxnSpLocks/>
          </p:cNvCxnSpPr>
          <p:nvPr/>
        </p:nvCxnSpPr>
        <p:spPr>
          <a:xfrm flipH="1" flipV="1">
            <a:off x="1506389" y="2204864"/>
            <a:ext cx="1008112" cy="1008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174DDCA-48D2-4BCD-AB02-82487FDC302E}"/>
              </a:ext>
            </a:extLst>
          </p:cNvPr>
          <p:cNvCxnSpPr>
            <a:cxnSpLocks/>
          </p:cNvCxnSpPr>
          <p:nvPr/>
        </p:nvCxnSpPr>
        <p:spPr>
          <a:xfrm flipV="1">
            <a:off x="642293" y="2204864"/>
            <a:ext cx="864096" cy="1008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Arrow: Chevron 13">
            <a:extLst>
              <a:ext uri="{FF2B5EF4-FFF2-40B4-BE49-F238E27FC236}">
                <a16:creationId xmlns:a16="http://schemas.microsoft.com/office/drawing/2014/main" id="{21F2695A-1935-434C-93E0-19C54AD69BBB}"/>
              </a:ext>
            </a:extLst>
          </p:cNvPr>
          <p:cNvSpPr/>
          <p:nvPr/>
        </p:nvSpPr>
        <p:spPr>
          <a:xfrm>
            <a:off x="2190480" y="3068960"/>
            <a:ext cx="576047" cy="360031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8387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4EE2B0-772A-48D4-B557-C6A4327199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Code herhalen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2DA6BC-9602-47D4-AFCC-5458C20350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We kunnen elk stukje code herhalen: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33E869-8220-49CD-880E-98A2263C8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32377-C103-4EFE-98C1-80A6E5A7472A}" type="slidenum">
              <a:rPr lang="nl-NL" smtClean="0"/>
              <a:t>29</a:t>
            </a:fld>
            <a:endParaRPr lang="nl-NL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DB5693A-12CC-487D-A43B-AF64BB04EB59}"/>
              </a:ext>
            </a:extLst>
          </p:cNvPr>
          <p:cNvSpPr/>
          <p:nvPr/>
        </p:nvSpPr>
        <p:spPr>
          <a:xfrm>
            <a:off x="4283968" y="2454863"/>
            <a:ext cx="223224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from turtle import *</a:t>
            </a:r>
          </a:p>
          <a:p>
            <a:endParaRPr lang="en-US" dirty="0"/>
          </a:p>
          <a:p>
            <a:r>
              <a:rPr lang="en-US" dirty="0"/>
              <a:t>for k in range(3):</a:t>
            </a:r>
          </a:p>
          <a:p>
            <a:r>
              <a:rPr lang="en-US" dirty="0"/>
              <a:t>    for </a:t>
            </a:r>
            <a:r>
              <a:rPr lang="en-US" dirty="0" err="1"/>
              <a:t>i</a:t>
            </a:r>
            <a:r>
              <a:rPr lang="en-US" dirty="0"/>
              <a:t> in range(4):</a:t>
            </a:r>
          </a:p>
          <a:p>
            <a:r>
              <a:rPr lang="en-US" dirty="0"/>
              <a:t>        forward(50)</a:t>
            </a:r>
          </a:p>
          <a:p>
            <a:r>
              <a:rPr lang="en-US" dirty="0"/>
              <a:t>        right(90)</a:t>
            </a:r>
          </a:p>
          <a:p>
            <a:r>
              <a:rPr lang="en-US" dirty="0"/>
              <a:t>    for </a:t>
            </a:r>
            <a:r>
              <a:rPr lang="en-US" dirty="0" err="1"/>
              <a:t>i</a:t>
            </a:r>
            <a:r>
              <a:rPr lang="en-US" dirty="0"/>
              <a:t> in range(3):</a:t>
            </a:r>
          </a:p>
          <a:p>
            <a:r>
              <a:rPr lang="en-US" dirty="0"/>
              <a:t>        forward(50)</a:t>
            </a:r>
          </a:p>
          <a:p>
            <a:r>
              <a:rPr lang="en-US" dirty="0"/>
              <a:t>        left(120)</a:t>
            </a:r>
          </a:p>
          <a:p>
            <a:r>
              <a:rPr lang="en-US" dirty="0"/>
              <a:t>    forward(50)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1363702-D6D2-44F6-A025-77ACCF08B1C9}"/>
              </a:ext>
            </a:extLst>
          </p:cNvPr>
          <p:cNvSpPr/>
          <p:nvPr/>
        </p:nvSpPr>
        <p:spPr>
          <a:xfrm>
            <a:off x="4572000" y="3356992"/>
            <a:ext cx="1728192" cy="1584176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03FAB7F-6370-480A-ADFD-734B64522B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089" y="2636912"/>
            <a:ext cx="3248025" cy="222885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54B56F8A-5073-4D5F-8444-349BA8694241}"/>
              </a:ext>
            </a:extLst>
          </p:cNvPr>
          <p:cNvSpPr/>
          <p:nvPr/>
        </p:nvSpPr>
        <p:spPr>
          <a:xfrm>
            <a:off x="4283968" y="2996951"/>
            <a:ext cx="2168624" cy="2320233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8BC8DAC4-74F6-4F3F-85A4-E1F9D5B7E94F}"/>
              </a:ext>
            </a:extLst>
          </p:cNvPr>
          <p:cNvSpPr/>
          <p:nvPr/>
        </p:nvSpPr>
        <p:spPr>
          <a:xfrm>
            <a:off x="6842052" y="3717429"/>
            <a:ext cx="1512168" cy="936104"/>
          </a:xfrm>
          <a:prstGeom prst="wedgeRectCallout">
            <a:avLst>
              <a:gd name="adj1" fmla="val -87061"/>
              <a:gd name="adj2" fmla="val -14831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dirty="0"/>
              <a:t>1 huis</a:t>
            </a:r>
            <a:endParaRPr lang="LID4096" dirty="0"/>
          </a:p>
        </p:txBody>
      </p:sp>
      <p:sp>
        <p:nvSpPr>
          <p:cNvPr id="17" name="Speech Bubble: Rectangle 16">
            <a:extLst>
              <a:ext uri="{FF2B5EF4-FFF2-40B4-BE49-F238E27FC236}">
                <a16:creationId xmlns:a16="http://schemas.microsoft.com/office/drawing/2014/main" id="{3BE88AA3-4746-40A8-B006-91A8076205E5}"/>
              </a:ext>
            </a:extLst>
          </p:cNvPr>
          <p:cNvSpPr/>
          <p:nvPr/>
        </p:nvSpPr>
        <p:spPr>
          <a:xfrm>
            <a:off x="2445960" y="5300513"/>
            <a:ext cx="1512168" cy="936104"/>
          </a:xfrm>
          <a:prstGeom prst="wedgeRectCallout">
            <a:avLst>
              <a:gd name="adj1" fmla="val 69872"/>
              <a:gd name="adj2" fmla="val -13053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dirty="0"/>
              <a:t>3 huizen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25692823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9EE1A-98F8-491D-8941-DD3542E8C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Een huisje tekenen …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6FD5A0-07CF-48C6-B092-2FCA997DE1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338D47-1E8C-42EF-92EA-95883C600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32377-C103-4EFE-98C1-80A6E5A7472A}" type="slidenum">
              <a:rPr lang="nl-NL" smtClean="0"/>
              <a:t>3</a:t>
            </a:fld>
            <a:endParaRPr lang="nl-NL"/>
          </a:p>
        </p:txBody>
      </p:sp>
      <p:sp>
        <p:nvSpPr>
          <p:cNvPr id="24" name="Arrow: Chevron 23">
            <a:extLst>
              <a:ext uri="{FF2B5EF4-FFF2-40B4-BE49-F238E27FC236}">
                <a16:creationId xmlns:a16="http://schemas.microsoft.com/office/drawing/2014/main" id="{01883B95-E461-4574-99F1-8446F3889F00}"/>
              </a:ext>
            </a:extLst>
          </p:cNvPr>
          <p:cNvSpPr/>
          <p:nvPr/>
        </p:nvSpPr>
        <p:spPr>
          <a:xfrm>
            <a:off x="3059831" y="2821568"/>
            <a:ext cx="576047" cy="360031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solidFill>
                <a:schemeClr val="tx1"/>
              </a:solidFill>
            </a:endParaRPr>
          </a:p>
        </p:txBody>
      </p:sp>
      <p:sp>
        <p:nvSpPr>
          <p:cNvPr id="25" name="Speech Bubble: Rectangle 24">
            <a:extLst>
              <a:ext uri="{FF2B5EF4-FFF2-40B4-BE49-F238E27FC236}">
                <a16:creationId xmlns:a16="http://schemas.microsoft.com/office/drawing/2014/main" id="{4998C45F-13FF-473B-80BE-27072452FB91}"/>
              </a:ext>
            </a:extLst>
          </p:cNvPr>
          <p:cNvSpPr/>
          <p:nvPr/>
        </p:nvSpPr>
        <p:spPr>
          <a:xfrm>
            <a:off x="3419872" y="4077072"/>
            <a:ext cx="2284642" cy="864096"/>
          </a:xfrm>
          <a:prstGeom prst="wedgeRectCallout">
            <a:avLst>
              <a:gd name="adj1" fmla="val -47301"/>
              <a:gd name="adj2" fmla="val -162689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dirty="0"/>
              <a:t>Schildpad (</a:t>
            </a:r>
            <a:r>
              <a:rPr lang="nl-BE" dirty="0" err="1"/>
              <a:t>turtle</a:t>
            </a:r>
            <a:r>
              <a:rPr lang="nl-BE" dirty="0"/>
              <a:t>) met een pen</a:t>
            </a:r>
            <a:endParaRPr lang="LID4096" dirty="0"/>
          </a:p>
        </p:txBody>
      </p:sp>
      <p:pic>
        <p:nvPicPr>
          <p:cNvPr id="1026" name="Picture 2" descr="Cute Turtle Cartoon Royalty Free Cliparts, Vectors, And Stock Illustration.  Image 69256176.">
            <a:extLst>
              <a:ext uri="{FF2B5EF4-FFF2-40B4-BE49-F238E27FC236}">
                <a16:creationId xmlns:a16="http://schemas.microsoft.com/office/drawing/2014/main" id="{D3CD64AD-FFD2-4F67-A4C0-4E1690B8C2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60648"/>
            <a:ext cx="21336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53128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4EE2B0-772A-48D4-B557-C6A4327199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Code herhalen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2DA6BC-9602-47D4-AFCC-5458C20350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We kunnen elk stukje code herhalen: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33E869-8220-49CD-880E-98A2263C8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32377-C103-4EFE-98C1-80A6E5A7472A}" type="slidenum">
              <a:rPr lang="nl-NL" smtClean="0"/>
              <a:t>30</a:t>
            </a:fld>
            <a:endParaRPr lang="nl-NL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DB5693A-12CC-487D-A43B-AF64BB04EB59}"/>
              </a:ext>
            </a:extLst>
          </p:cNvPr>
          <p:cNvSpPr/>
          <p:nvPr/>
        </p:nvSpPr>
        <p:spPr>
          <a:xfrm>
            <a:off x="4283968" y="2454863"/>
            <a:ext cx="223224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from turtle import *</a:t>
            </a:r>
          </a:p>
          <a:p>
            <a:endParaRPr lang="en-US" dirty="0"/>
          </a:p>
          <a:p>
            <a:r>
              <a:rPr lang="en-US" dirty="0"/>
              <a:t>for </a:t>
            </a:r>
            <a:r>
              <a:rPr lang="en-US" dirty="0">
                <a:highlight>
                  <a:srgbClr val="FFFF00"/>
                </a:highlight>
              </a:rPr>
              <a:t>k</a:t>
            </a:r>
            <a:r>
              <a:rPr lang="en-US" dirty="0"/>
              <a:t> in range(3):</a:t>
            </a:r>
          </a:p>
          <a:p>
            <a:r>
              <a:rPr lang="en-US" dirty="0"/>
              <a:t>    for </a:t>
            </a:r>
            <a:r>
              <a:rPr lang="en-US" dirty="0" err="1">
                <a:highlight>
                  <a:srgbClr val="FFFF00"/>
                </a:highlight>
              </a:rPr>
              <a:t>i</a:t>
            </a:r>
            <a:r>
              <a:rPr lang="en-US" dirty="0"/>
              <a:t> in range(4):</a:t>
            </a:r>
          </a:p>
          <a:p>
            <a:r>
              <a:rPr lang="en-US" dirty="0"/>
              <a:t>        forward(50)</a:t>
            </a:r>
          </a:p>
          <a:p>
            <a:r>
              <a:rPr lang="en-US" dirty="0"/>
              <a:t>        right(90)</a:t>
            </a:r>
          </a:p>
          <a:p>
            <a:r>
              <a:rPr lang="en-US" dirty="0"/>
              <a:t>    for </a:t>
            </a:r>
            <a:r>
              <a:rPr lang="en-US" dirty="0" err="1">
                <a:highlight>
                  <a:srgbClr val="FFFF00"/>
                </a:highlight>
              </a:rPr>
              <a:t>i</a:t>
            </a:r>
            <a:r>
              <a:rPr lang="en-US" dirty="0"/>
              <a:t> in range(3):</a:t>
            </a:r>
          </a:p>
          <a:p>
            <a:r>
              <a:rPr lang="en-US" dirty="0"/>
              <a:t>        forward(50)</a:t>
            </a:r>
          </a:p>
          <a:p>
            <a:r>
              <a:rPr lang="en-US" dirty="0"/>
              <a:t>        left(120)</a:t>
            </a:r>
          </a:p>
          <a:p>
            <a:r>
              <a:rPr lang="en-US" dirty="0"/>
              <a:t>    forward(50)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1363702-D6D2-44F6-A025-77ACCF08B1C9}"/>
              </a:ext>
            </a:extLst>
          </p:cNvPr>
          <p:cNvSpPr/>
          <p:nvPr/>
        </p:nvSpPr>
        <p:spPr>
          <a:xfrm>
            <a:off x="4572000" y="3356992"/>
            <a:ext cx="1728192" cy="1584176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03FAB7F-6370-480A-ADFD-734B64522B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089" y="2636912"/>
            <a:ext cx="3248025" cy="222885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54B56F8A-5073-4D5F-8444-349BA8694241}"/>
              </a:ext>
            </a:extLst>
          </p:cNvPr>
          <p:cNvSpPr/>
          <p:nvPr/>
        </p:nvSpPr>
        <p:spPr>
          <a:xfrm>
            <a:off x="4283968" y="2996951"/>
            <a:ext cx="2168624" cy="2320233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8BC8DAC4-74F6-4F3F-85A4-E1F9D5B7E94F}"/>
              </a:ext>
            </a:extLst>
          </p:cNvPr>
          <p:cNvSpPr/>
          <p:nvPr/>
        </p:nvSpPr>
        <p:spPr>
          <a:xfrm>
            <a:off x="6842052" y="3717429"/>
            <a:ext cx="1512168" cy="936104"/>
          </a:xfrm>
          <a:prstGeom prst="wedgeRectCallout">
            <a:avLst>
              <a:gd name="adj1" fmla="val -87061"/>
              <a:gd name="adj2" fmla="val -14831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dirty="0"/>
              <a:t>1 huis</a:t>
            </a:r>
            <a:endParaRPr lang="LID4096" dirty="0"/>
          </a:p>
        </p:txBody>
      </p:sp>
      <p:sp>
        <p:nvSpPr>
          <p:cNvPr id="17" name="Speech Bubble: Rectangle 16">
            <a:extLst>
              <a:ext uri="{FF2B5EF4-FFF2-40B4-BE49-F238E27FC236}">
                <a16:creationId xmlns:a16="http://schemas.microsoft.com/office/drawing/2014/main" id="{3BE88AA3-4746-40A8-B006-91A8076205E5}"/>
              </a:ext>
            </a:extLst>
          </p:cNvPr>
          <p:cNvSpPr/>
          <p:nvPr/>
        </p:nvSpPr>
        <p:spPr>
          <a:xfrm>
            <a:off x="2445960" y="5300513"/>
            <a:ext cx="1512168" cy="936104"/>
          </a:xfrm>
          <a:prstGeom prst="wedgeRectCallout">
            <a:avLst>
              <a:gd name="adj1" fmla="val 69872"/>
              <a:gd name="adj2" fmla="val -13053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dirty="0"/>
              <a:t>3 huizen</a:t>
            </a:r>
            <a:endParaRPr lang="LID4096" dirty="0"/>
          </a:p>
        </p:txBody>
      </p:sp>
      <p:sp>
        <p:nvSpPr>
          <p:cNvPr id="11" name="Speech Bubble: Rectangle 10">
            <a:extLst>
              <a:ext uri="{FF2B5EF4-FFF2-40B4-BE49-F238E27FC236}">
                <a16:creationId xmlns:a16="http://schemas.microsoft.com/office/drawing/2014/main" id="{10D4EF1C-6825-41C6-8C48-796C43B13FAE}"/>
              </a:ext>
            </a:extLst>
          </p:cNvPr>
          <p:cNvSpPr/>
          <p:nvPr/>
        </p:nvSpPr>
        <p:spPr>
          <a:xfrm>
            <a:off x="6842052" y="1772816"/>
            <a:ext cx="2232244" cy="936104"/>
          </a:xfrm>
          <a:prstGeom prst="wedgeRectCallout">
            <a:avLst>
              <a:gd name="adj1" fmla="val -139195"/>
              <a:gd name="adj2" fmla="val 9614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dirty="0"/>
              <a:t>!! belangrijk !!</a:t>
            </a:r>
          </a:p>
          <a:p>
            <a:pPr algn="ctr"/>
            <a:r>
              <a:rPr lang="nl-BE" dirty="0"/>
              <a:t>Gebruik </a:t>
            </a:r>
            <a:r>
              <a:rPr lang="nl-BE" b="1" dirty="0"/>
              <a:t>verschillende</a:t>
            </a:r>
            <a:r>
              <a:rPr lang="nl-BE" dirty="0"/>
              <a:t> variabelen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222714848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E5EF3AD-C755-4B10-8B8D-852AF5C597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861" y="1728405"/>
            <a:ext cx="3698156" cy="48744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4EE2B0-772A-48D4-B557-C6A4327199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Code herhalen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33E869-8220-49CD-880E-98A2263C8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32377-C103-4EFE-98C1-80A6E5A7472A}" type="slidenum">
              <a:rPr lang="nl-NL" smtClean="0"/>
              <a:t>31</a:t>
            </a:fld>
            <a:endParaRPr lang="nl-NL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DB5693A-12CC-487D-A43B-AF64BB04EB59}"/>
              </a:ext>
            </a:extLst>
          </p:cNvPr>
          <p:cNvSpPr/>
          <p:nvPr/>
        </p:nvSpPr>
        <p:spPr>
          <a:xfrm>
            <a:off x="5652120" y="765398"/>
            <a:ext cx="223224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from turtle import *</a:t>
            </a:r>
          </a:p>
          <a:p>
            <a:endParaRPr lang="en-US" dirty="0"/>
          </a:p>
          <a:p>
            <a:r>
              <a:rPr lang="en-US" dirty="0"/>
              <a:t>for k in range(3):</a:t>
            </a:r>
          </a:p>
          <a:p>
            <a:r>
              <a:rPr lang="en-US" dirty="0"/>
              <a:t>    for </a:t>
            </a:r>
            <a:r>
              <a:rPr lang="en-US" dirty="0" err="1"/>
              <a:t>i</a:t>
            </a:r>
            <a:r>
              <a:rPr lang="en-US" dirty="0"/>
              <a:t> in range(4):</a:t>
            </a:r>
          </a:p>
          <a:p>
            <a:r>
              <a:rPr lang="en-US" dirty="0"/>
              <a:t>        forward(50)</a:t>
            </a:r>
          </a:p>
          <a:p>
            <a:r>
              <a:rPr lang="en-US" dirty="0"/>
              <a:t>        right(90)</a:t>
            </a:r>
          </a:p>
          <a:p>
            <a:r>
              <a:rPr lang="en-US" dirty="0"/>
              <a:t>    for </a:t>
            </a:r>
            <a:r>
              <a:rPr lang="en-US" dirty="0" err="1"/>
              <a:t>i</a:t>
            </a:r>
            <a:r>
              <a:rPr lang="en-US" dirty="0"/>
              <a:t> in range(3):</a:t>
            </a:r>
          </a:p>
          <a:p>
            <a:r>
              <a:rPr lang="en-US" dirty="0"/>
              <a:t>        forward(50)</a:t>
            </a:r>
          </a:p>
          <a:p>
            <a:r>
              <a:rPr lang="en-US" dirty="0"/>
              <a:t>        left(120)</a:t>
            </a:r>
          </a:p>
          <a:p>
            <a:r>
              <a:rPr lang="en-US" dirty="0"/>
              <a:t>    forward(50)</a:t>
            </a:r>
          </a:p>
          <a:p>
            <a:r>
              <a:rPr lang="en-US" dirty="0" err="1">
                <a:highlight>
                  <a:srgbClr val="C0C0C0"/>
                </a:highlight>
              </a:rPr>
              <a:t>penup</a:t>
            </a:r>
            <a:r>
              <a:rPr lang="en-US" dirty="0">
                <a:highlight>
                  <a:srgbClr val="C0C0C0"/>
                </a:highlight>
              </a:rPr>
              <a:t>()</a:t>
            </a:r>
          </a:p>
          <a:p>
            <a:r>
              <a:rPr lang="en-US" dirty="0">
                <a:highlight>
                  <a:srgbClr val="C0C0C0"/>
                </a:highlight>
              </a:rPr>
              <a:t>right(90)</a:t>
            </a:r>
          </a:p>
          <a:p>
            <a:r>
              <a:rPr lang="en-US" dirty="0">
                <a:highlight>
                  <a:srgbClr val="C0C0C0"/>
                </a:highlight>
              </a:rPr>
              <a:t>forward(200)</a:t>
            </a:r>
          </a:p>
          <a:p>
            <a:r>
              <a:rPr lang="en-US" dirty="0">
                <a:highlight>
                  <a:srgbClr val="C0C0C0"/>
                </a:highlight>
              </a:rPr>
              <a:t>right(90)</a:t>
            </a:r>
          </a:p>
          <a:p>
            <a:r>
              <a:rPr lang="en-US" dirty="0">
                <a:highlight>
                  <a:srgbClr val="C0C0C0"/>
                </a:highlight>
              </a:rPr>
              <a:t>forward(150)</a:t>
            </a:r>
          </a:p>
          <a:p>
            <a:r>
              <a:rPr lang="en-US" dirty="0">
                <a:highlight>
                  <a:srgbClr val="C0C0C0"/>
                </a:highlight>
              </a:rPr>
              <a:t>right(180)</a:t>
            </a:r>
          </a:p>
          <a:p>
            <a:r>
              <a:rPr lang="en-US" dirty="0" err="1">
                <a:highlight>
                  <a:srgbClr val="C0C0C0"/>
                </a:highlight>
              </a:rPr>
              <a:t>pendown</a:t>
            </a:r>
            <a:r>
              <a:rPr lang="en-US" dirty="0">
                <a:highlight>
                  <a:srgbClr val="C0C0C0"/>
                </a:highlight>
              </a:rPr>
              <a:t>()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1363702-D6D2-44F6-A025-77ACCF08B1C9}"/>
              </a:ext>
            </a:extLst>
          </p:cNvPr>
          <p:cNvSpPr/>
          <p:nvPr/>
        </p:nvSpPr>
        <p:spPr>
          <a:xfrm>
            <a:off x="5940152" y="1667527"/>
            <a:ext cx="1728192" cy="1584176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4B56F8A-5073-4D5F-8444-349BA8694241}"/>
              </a:ext>
            </a:extLst>
          </p:cNvPr>
          <p:cNvSpPr/>
          <p:nvPr/>
        </p:nvSpPr>
        <p:spPr>
          <a:xfrm>
            <a:off x="5652120" y="1307486"/>
            <a:ext cx="2168624" cy="2232249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83D929A-1F0E-4454-8805-25073B30F47C}"/>
              </a:ext>
            </a:extLst>
          </p:cNvPr>
          <p:cNvCxnSpPr>
            <a:cxnSpLocks/>
          </p:cNvCxnSpPr>
          <p:nvPr/>
        </p:nvCxnSpPr>
        <p:spPr>
          <a:xfrm>
            <a:off x="3347864" y="3539735"/>
            <a:ext cx="0" cy="2409545"/>
          </a:xfrm>
          <a:prstGeom prst="line">
            <a:avLst/>
          </a:prstGeom>
          <a:ln w="349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54F06F7-577E-4F04-B288-9AE3170AED40}"/>
              </a:ext>
            </a:extLst>
          </p:cNvPr>
          <p:cNvCxnSpPr>
            <a:cxnSpLocks/>
          </p:cNvCxnSpPr>
          <p:nvPr/>
        </p:nvCxnSpPr>
        <p:spPr>
          <a:xfrm>
            <a:off x="1008430" y="5949280"/>
            <a:ext cx="2339434" cy="0"/>
          </a:xfrm>
          <a:prstGeom prst="line">
            <a:avLst/>
          </a:prstGeom>
          <a:ln w="349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Arrow: Curved Left 18">
            <a:extLst>
              <a:ext uri="{FF2B5EF4-FFF2-40B4-BE49-F238E27FC236}">
                <a16:creationId xmlns:a16="http://schemas.microsoft.com/office/drawing/2014/main" id="{08133DD4-AA8D-49DE-83C8-78AA6B124C13}"/>
              </a:ext>
            </a:extLst>
          </p:cNvPr>
          <p:cNvSpPr/>
          <p:nvPr/>
        </p:nvSpPr>
        <p:spPr>
          <a:xfrm rot="19452632">
            <a:off x="3190611" y="3286635"/>
            <a:ext cx="280186" cy="490528"/>
          </a:xfrm>
          <a:prstGeom prst="curvedLeftArrow">
            <a:avLst>
              <a:gd name="adj1" fmla="val 15999"/>
              <a:gd name="adj2" fmla="val 49759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solidFill>
                <a:schemeClr val="tx1"/>
              </a:solidFill>
            </a:endParaRPr>
          </a:p>
        </p:txBody>
      </p:sp>
      <p:sp>
        <p:nvSpPr>
          <p:cNvPr id="20" name="Arrow: Curved Left 19">
            <a:extLst>
              <a:ext uri="{FF2B5EF4-FFF2-40B4-BE49-F238E27FC236}">
                <a16:creationId xmlns:a16="http://schemas.microsoft.com/office/drawing/2014/main" id="{A2945456-26D8-4F91-AC56-03E0D63D17AC}"/>
              </a:ext>
            </a:extLst>
          </p:cNvPr>
          <p:cNvSpPr/>
          <p:nvPr/>
        </p:nvSpPr>
        <p:spPr>
          <a:xfrm rot="1834776">
            <a:off x="3284729" y="5709609"/>
            <a:ext cx="280186" cy="490528"/>
          </a:xfrm>
          <a:prstGeom prst="curvedLeftArrow">
            <a:avLst>
              <a:gd name="adj1" fmla="val 15999"/>
              <a:gd name="adj2" fmla="val 49759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solidFill>
                <a:schemeClr val="tx1"/>
              </a:solidFill>
            </a:endParaRPr>
          </a:p>
        </p:txBody>
      </p:sp>
      <p:sp>
        <p:nvSpPr>
          <p:cNvPr id="21" name="Arrow: Curved Left 20">
            <a:extLst>
              <a:ext uri="{FF2B5EF4-FFF2-40B4-BE49-F238E27FC236}">
                <a16:creationId xmlns:a16="http://schemas.microsoft.com/office/drawing/2014/main" id="{364AB1E0-1556-4A24-B9C2-E26485EEAF64}"/>
              </a:ext>
            </a:extLst>
          </p:cNvPr>
          <p:cNvSpPr/>
          <p:nvPr/>
        </p:nvSpPr>
        <p:spPr>
          <a:xfrm rot="19572026">
            <a:off x="868337" y="5637602"/>
            <a:ext cx="280186" cy="490528"/>
          </a:xfrm>
          <a:prstGeom prst="curvedLeftArrow">
            <a:avLst>
              <a:gd name="adj1" fmla="val 15999"/>
              <a:gd name="adj2" fmla="val 49759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solidFill>
                <a:schemeClr val="tx1"/>
              </a:solidFill>
            </a:endParaRPr>
          </a:p>
        </p:txBody>
      </p:sp>
      <p:sp>
        <p:nvSpPr>
          <p:cNvPr id="22" name="Arrow: Curved Left 21">
            <a:extLst>
              <a:ext uri="{FF2B5EF4-FFF2-40B4-BE49-F238E27FC236}">
                <a16:creationId xmlns:a16="http://schemas.microsoft.com/office/drawing/2014/main" id="{509F3FD9-4C6D-4A77-B5A0-868E86B83CAD}"/>
              </a:ext>
            </a:extLst>
          </p:cNvPr>
          <p:cNvSpPr/>
          <p:nvPr/>
        </p:nvSpPr>
        <p:spPr>
          <a:xfrm rot="9133448">
            <a:off x="521146" y="5710154"/>
            <a:ext cx="280186" cy="490528"/>
          </a:xfrm>
          <a:prstGeom prst="curvedLeftArrow">
            <a:avLst>
              <a:gd name="adj1" fmla="val 15999"/>
              <a:gd name="adj2" fmla="val 49759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44182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E5EF3AD-C755-4B10-8B8D-852AF5C597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861" y="1728405"/>
            <a:ext cx="3698156" cy="48744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4EE2B0-772A-48D4-B557-C6A4327199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Code herhalen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33E869-8220-49CD-880E-98A2263C8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32377-C103-4EFE-98C1-80A6E5A7472A}" type="slidenum">
              <a:rPr lang="nl-NL" smtClean="0"/>
              <a:t>32</a:t>
            </a:fld>
            <a:endParaRPr lang="nl-NL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DB5693A-12CC-487D-A43B-AF64BB04EB59}"/>
              </a:ext>
            </a:extLst>
          </p:cNvPr>
          <p:cNvSpPr/>
          <p:nvPr/>
        </p:nvSpPr>
        <p:spPr>
          <a:xfrm>
            <a:off x="5652120" y="765398"/>
            <a:ext cx="223224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from turtle import *</a:t>
            </a:r>
          </a:p>
          <a:p>
            <a:endParaRPr lang="en-US" dirty="0"/>
          </a:p>
          <a:p>
            <a:r>
              <a:rPr lang="en-US" dirty="0"/>
              <a:t>for k in range(3):</a:t>
            </a:r>
          </a:p>
          <a:p>
            <a:r>
              <a:rPr lang="en-US" dirty="0"/>
              <a:t>    for </a:t>
            </a:r>
            <a:r>
              <a:rPr lang="en-US" dirty="0" err="1"/>
              <a:t>i</a:t>
            </a:r>
            <a:r>
              <a:rPr lang="en-US" dirty="0"/>
              <a:t> in range(4):</a:t>
            </a:r>
          </a:p>
          <a:p>
            <a:r>
              <a:rPr lang="en-US" dirty="0"/>
              <a:t>        forward(50)</a:t>
            </a:r>
          </a:p>
          <a:p>
            <a:r>
              <a:rPr lang="en-US" dirty="0"/>
              <a:t>        right(90)</a:t>
            </a:r>
          </a:p>
          <a:p>
            <a:r>
              <a:rPr lang="en-US" dirty="0"/>
              <a:t>    for </a:t>
            </a:r>
            <a:r>
              <a:rPr lang="en-US" dirty="0" err="1"/>
              <a:t>i</a:t>
            </a:r>
            <a:r>
              <a:rPr lang="en-US" dirty="0"/>
              <a:t> in range(3):</a:t>
            </a:r>
          </a:p>
          <a:p>
            <a:r>
              <a:rPr lang="en-US" dirty="0"/>
              <a:t>        forward(50)</a:t>
            </a:r>
          </a:p>
          <a:p>
            <a:r>
              <a:rPr lang="en-US" dirty="0"/>
              <a:t>        left(120)</a:t>
            </a:r>
          </a:p>
          <a:p>
            <a:r>
              <a:rPr lang="en-US" dirty="0"/>
              <a:t>    forward(50)</a:t>
            </a:r>
          </a:p>
          <a:p>
            <a:r>
              <a:rPr lang="en-US" dirty="0" err="1"/>
              <a:t>penup</a:t>
            </a:r>
            <a:r>
              <a:rPr lang="en-US" dirty="0"/>
              <a:t>()</a:t>
            </a:r>
          </a:p>
          <a:p>
            <a:r>
              <a:rPr lang="en-US" dirty="0"/>
              <a:t>right(90)</a:t>
            </a:r>
          </a:p>
          <a:p>
            <a:r>
              <a:rPr lang="en-US" dirty="0"/>
              <a:t>forward(200)</a:t>
            </a:r>
          </a:p>
          <a:p>
            <a:r>
              <a:rPr lang="en-US" dirty="0"/>
              <a:t>right(90)</a:t>
            </a:r>
          </a:p>
          <a:p>
            <a:r>
              <a:rPr lang="en-US" dirty="0"/>
              <a:t>forward(150)</a:t>
            </a:r>
          </a:p>
          <a:p>
            <a:r>
              <a:rPr lang="en-US" dirty="0"/>
              <a:t>right(180)</a:t>
            </a:r>
          </a:p>
          <a:p>
            <a:r>
              <a:rPr lang="en-US" dirty="0" err="1"/>
              <a:t>pendown</a:t>
            </a:r>
            <a:r>
              <a:rPr lang="en-US" dirty="0"/>
              <a:t>()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4B56F8A-5073-4D5F-8444-349BA8694241}"/>
              </a:ext>
            </a:extLst>
          </p:cNvPr>
          <p:cNvSpPr/>
          <p:nvPr/>
        </p:nvSpPr>
        <p:spPr>
          <a:xfrm>
            <a:off x="5652120" y="1307486"/>
            <a:ext cx="2168624" cy="2232249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83D929A-1F0E-4454-8805-25073B30F47C}"/>
              </a:ext>
            </a:extLst>
          </p:cNvPr>
          <p:cNvCxnSpPr>
            <a:cxnSpLocks/>
          </p:cNvCxnSpPr>
          <p:nvPr/>
        </p:nvCxnSpPr>
        <p:spPr>
          <a:xfrm>
            <a:off x="3347864" y="3539735"/>
            <a:ext cx="0" cy="2409545"/>
          </a:xfrm>
          <a:prstGeom prst="line">
            <a:avLst/>
          </a:prstGeom>
          <a:ln w="349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54F06F7-577E-4F04-B288-9AE3170AED40}"/>
              </a:ext>
            </a:extLst>
          </p:cNvPr>
          <p:cNvCxnSpPr>
            <a:cxnSpLocks/>
          </p:cNvCxnSpPr>
          <p:nvPr/>
        </p:nvCxnSpPr>
        <p:spPr>
          <a:xfrm>
            <a:off x="1008430" y="5949280"/>
            <a:ext cx="2339434" cy="0"/>
          </a:xfrm>
          <a:prstGeom prst="line">
            <a:avLst/>
          </a:prstGeom>
          <a:ln w="349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Arrow: Curved Left 18">
            <a:extLst>
              <a:ext uri="{FF2B5EF4-FFF2-40B4-BE49-F238E27FC236}">
                <a16:creationId xmlns:a16="http://schemas.microsoft.com/office/drawing/2014/main" id="{08133DD4-AA8D-49DE-83C8-78AA6B124C13}"/>
              </a:ext>
            </a:extLst>
          </p:cNvPr>
          <p:cNvSpPr/>
          <p:nvPr/>
        </p:nvSpPr>
        <p:spPr>
          <a:xfrm rot="19452632">
            <a:off x="3190611" y="3286635"/>
            <a:ext cx="280186" cy="490528"/>
          </a:xfrm>
          <a:prstGeom prst="curvedLeftArrow">
            <a:avLst>
              <a:gd name="adj1" fmla="val 15999"/>
              <a:gd name="adj2" fmla="val 49759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solidFill>
                <a:schemeClr val="tx1"/>
              </a:solidFill>
            </a:endParaRPr>
          </a:p>
        </p:txBody>
      </p:sp>
      <p:sp>
        <p:nvSpPr>
          <p:cNvPr id="20" name="Arrow: Curved Left 19">
            <a:extLst>
              <a:ext uri="{FF2B5EF4-FFF2-40B4-BE49-F238E27FC236}">
                <a16:creationId xmlns:a16="http://schemas.microsoft.com/office/drawing/2014/main" id="{A2945456-26D8-4F91-AC56-03E0D63D17AC}"/>
              </a:ext>
            </a:extLst>
          </p:cNvPr>
          <p:cNvSpPr/>
          <p:nvPr/>
        </p:nvSpPr>
        <p:spPr>
          <a:xfrm rot="1834776">
            <a:off x="3284729" y="5709609"/>
            <a:ext cx="280186" cy="490528"/>
          </a:xfrm>
          <a:prstGeom prst="curvedLeftArrow">
            <a:avLst>
              <a:gd name="adj1" fmla="val 15999"/>
              <a:gd name="adj2" fmla="val 49759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solidFill>
                <a:schemeClr val="tx1"/>
              </a:solidFill>
            </a:endParaRPr>
          </a:p>
        </p:txBody>
      </p:sp>
      <p:sp>
        <p:nvSpPr>
          <p:cNvPr id="21" name="Arrow: Curved Left 20">
            <a:extLst>
              <a:ext uri="{FF2B5EF4-FFF2-40B4-BE49-F238E27FC236}">
                <a16:creationId xmlns:a16="http://schemas.microsoft.com/office/drawing/2014/main" id="{364AB1E0-1556-4A24-B9C2-E26485EEAF64}"/>
              </a:ext>
            </a:extLst>
          </p:cNvPr>
          <p:cNvSpPr/>
          <p:nvPr/>
        </p:nvSpPr>
        <p:spPr>
          <a:xfrm rot="19572026">
            <a:off x="868337" y="5637602"/>
            <a:ext cx="280186" cy="490528"/>
          </a:xfrm>
          <a:prstGeom prst="curvedLeftArrow">
            <a:avLst>
              <a:gd name="adj1" fmla="val 15999"/>
              <a:gd name="adj2" fmla="val 49759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solidFill>
                <a:schemeClr val="tx1"/>
              </a:solidFill>
            </a:endParaRPr>
          </a:p>
        </p:txBody>
      </p:sp>
      <p:sp>
        <p:nvSpPr>
          <p:cNvPr id="22" name="Arrow: Curved Left 21">
            <a:extLst>
              <a:ext uri="{FF2B5EF4-FFF2-40B4-BE49-F238E27FC236}">
                <a16:creationId xmlns:a16="http://schemas.microsoft.com/office/drawing/2014/main" id="{509F3FD9-4C6D-4A77-B5A0-868E86B83CAD}"/>
              </a:ext>
            </a:extLst>
          </p:cNvPr>
          <p:cNvSpPr/>
          <p:nvPr/>
        </p:nvSpPr>
        <p:spPr>
          <a:xfrm rot="9133448">
            <a:off x="521146" y="5710154"/>
            <a:ext cx="280186" cy="490528"/>
          </a:xfrm>
          <a:prstGeom prst="curvedLeftArrow">
            <a:avLst>
              <a:gd name="adj1" fmla="val 15999"/>
              <a:gd name="adj2" fmla="val 49759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solidFill>
                <a:schemeClr val="tx1"/>
              </a:solidFill>
            </a:endParaRPr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9A7B2B91-BEA1-4B17-9882-16E12E37E0C5}"/>
              </a:ext>
            </a:extLst>
          </p:cNvPr>
          <p:cNvSpPr/>
          <p:nvPr/>
        </p:nvSpPr>
        <p:spPr>
          <a:xfrm>
            <a:off x="8028384" y="2060848"/>
            <a:ext cx="908755" cy="648072"/>
          </a:xfrm>
          <a:prstGeom prst="wedgeRectCallout">
            <a:avLst>
              <a:gd name="adj1" fmla="val -71811"/>
              <a:gd name="adj2" fmla="val 51246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dirty="0"/>
              <a:t>1 blok</a:t>
            </a:r>
            <a:endParaRPr lang="LID4096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0638DB1-46B6-43DE-87FF-6DDAC8195839}"/>
              </a:ext>
            </a:extLst>
          </p:cNvPr>
          <p:cNvSpPr/>
          <p:nvPr/>
        </p:nvSpPr>
        <p:spPr>
          <a:xfrm>
            <a:off x="5644785" y="3563331"/>
            <a:ext cx="2168624" cy="1953901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23" name="Speech Bubble: Rectangle 22">
            <a:extLst>
              <a:ext uri="{FF2B5EF4-FFF2-40B4-BE49-F238E27FC236}">
                <a16:creationId xmlns:a16="http://schemas.microsoft.com/office/drawing/2014/main" id="{55BB4CF1-B361-4403-AC3D-48EE21B88D2D}"/>
              </a:ext>
            </a:extLst>
          </p:cNvPr>
          <p:cNvSpPr/>
          <p:nvPr/>
        </p:nvSpPr>
        <p:spPr>
          <a:xfrm>
            <a:off x="7884364" y="3951216"/>
            <a:ext cx="1167357" cy="1422000"/>
          </a:xfrm>
          <a:prstGeom prst="wedgeRectCallout">
            <a:avLst>
              <a:gd name="adj1" fmla="val -73009"/>
              <a:gd name="adj2" fmla="val 85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dirty="0"/>
              <a:t>Beweeg om volgend blok te starten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140687158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4EE2B0-772A-48D4-B557-C6A4327199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Code herhalen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33E869-8220-49CD-880E-98A2263C8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32377-C103-4EFE-98C1-80A6E5A7472A}" type="slidenum">
              <a:rPr lang="nl-NL" smtClean="0"/>
              <a:t>33</a:t>
            </a:fld>
            <a:endParaRPr lang="nl-NL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DB5693A-12CC-487D-A43B-AF64BB04EB59}"/>
              </a:ext>
            </a:extLst>
          </p:cNvPr>
          <p:cNvSpPr/>
          <p:nvPr/>
        </p:nvSpPr>
        <p:spPr>
          <a:xfrm>
            <a:off x="5652120" y="765398"/>
            <a:ext cx="223224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from turtle import *</a:t>
            </a:r>
          </a:p>
          <a:p>
            <a:endParaRPr lang="en-US" dirty="0"/>
          </a:p>
          <a:p>
            <a:r>
              <a:rPr lang="en-US" dirty="0"/>
              <a:t>for x in range(2):</a:t>
            </a:r>
          </a:p>
          <a:p>
            <a:r>
              <a:rPr lang="en-US" dirty="0"/>
              <a:t>    for k in range(3):</a:t>
            </a:r>
          </a:p>
          <a:p>
            <a:r>
              <a:rPr lang="en-US" dirty="0"/>
              <a:t>        for </a:t>
            </a:r>
            <a:r>
              <a:rPr lang="en-US" dirty="0" err="1"/>
              <a:t>i</a:t>
            </a:r>
            <a:r>
              <a:rPr lang="en-US" dirty="0"/>
              <a:t> in range(4):</a:t>
            </a:r>
          </a:p>
          <a:p>
            <a:r>
              <a:rPr lang="en-US" dirty="0"/>
              <a:t>            forward(50)</a:t>
            </a:r>
          </a:p>
          <a:p>
            <a:r>
              <a:rPr lang="en-US" dirty="0"/>
              <a:t>            right(90)</a:t>
            </a:r>
          </a:p>
          <a:p>
            <a:r>
              <a:rPr lang="en-US" dirty="0"/>
              <a:t>        for </a:t>
            </a:r>
            <a:r>
              <a:rPr lang="en-US" dirty="0" err="1"/>
              <a:t>i</a:t>
            </a:r>
            <a:r>
              <a:rPr lang="en-US" dirty="0"/>
              <a:t> in range(3):</a:t>
            </a:r>
          </a:p>
          <a:p>
            <a:r>
              <a:rPr lang="en-US" dirty="0"/>
              <a:t>            forward(50)</a:t>
            </a:r>
          </a:p>
          <a:p>
            <a:r>
              <a:rPr lang="en-US" dirty="0"/>
              <a:t>            left(120)</a:t>
            </a:r>
          </a:p>
          <a:p>
            <a:r>
              <a:rPr lang="en-US" dirty="0"/>
              <a:t>        forward(50)</a:t>
            </a:r>
          </a:p>
          <a:p>
            <a:r>
              <a:rPr lang="en-US" dirty="0"/>
              <a:t>    </a:t>
            </a:r>
            <a:r>
              <a:rPr lang="en-US" dirty="0" err="1"/>
              <a:t>penup</a:t>
            </a:r>
            <a:r>
              <a:rPr lang="en-US" dirty="0"/>
              <a:t>()</a:t>
            </a:r>
          </a:p>
          <a:p>
            <a:r>
              <a:rPr lang="en-US" dirty="0"/>
              <a:t>    right(90)</a:t>
            </a:r>
          </a:p>
          <a:p>
            <a:r>
              <a:rPr lang="en-US" dirty="0"/>
              <a:t>    forward(200)</a:t>
            </a:r>
          </a:p>
          <a:p>
            <a:r>
              <a:rPr lang="en-US" dirty="0"/>
              <a:t>    right(90)</a:t>
            </a:r>
          </a:p>
          <a:p>
            <a:r>
              <a:rPr lang="en-US" dirty="0"/>
              <a:t>    forward(150)</a:t>
            </a:r>
          </a:p>
          <a:p>
            <a:r>
              <a:rPr lang="en-US" dirty="0"/>
              <a:t>    right(180)</a:t>
            </a:r>
          </a:p>
          <a:p>
            <a:r>
              <a:rPr lang="en-US" dirty="0"/>
              <a:t>    </a:t>
            </a:r>
            <a:r>
              <a:rPr lang="en-US" dirty="0" err="1"/>
              <a:t>pendown</a:t>
            </a:r>
            <a:r>
              <a:rPr lang="en-US" dirty="0"/>
              <a:t>()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4B56F8A-5073-4D5F-8444-349BA8694241}"/>
              </a:ext>
            </a:extLst>
          </p:cNvPr>
          <p:cNvSpPr/>
          <p:nvPr/>
        </p:nvSpPr>
        <p:spPr>
          <a:xfrm>
            <a:off x="5881295" y="1642856"/>
            <a:ext cx="2168624" cy="2232249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0638DB1-46B6-43DE-87FF-6DDAC8195839}"/>
              </a:ext>
            </a:extLst>
          </p:cNvPr>
          <p:cNvSpPr/>
          <p:nvPr/>
        </p:nvSpPr>
        <p:spPr>
          <a:xfrm>
            <a:off x="5873960" y="3898701"/>
            <a:ext cx="2168624" cy="1953901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95F078C-89DB-4F93-9B9C-2F7BBC5D34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1844824"/>
            <a:ext cx="2714338" cy="4506069"/>
          </a:xfrm>
          <a:prstGeom prst="rect">
            <a:avLst/>
          </a:prstGeom>
        </p:spPr>
      </p:pic>
      <p:sp>
        <p:nvSpPr>
          <p:cNvPr id="10" name="Speech Bubble: Rectangle 9">
            <a:extLst>
              <a:ext uri="{FF2B5EF4-FFF2-40B4-BE49-F238E27FC236}">
                <a16:creationId xmlns:a16="http://schemas.microsoft.com/office/drawing/2014/main" id="{5DA626C5-CC2F-7FE4-A077-4D24DA15EF64}"/>
              </a:ext>
            </a:extLst>
          </p:cNvPr>
          <p:cNvSpPr/>
          <p:nvPr/>
        </p:nvSpPr>
        <p:spPr>
          <a:xfrm>
            <a:off x="8028384" y="2060848"/>
            <a:ext cx="908755" cy="648072"/>
          </a:xfrm>
          <a:prstGeom prst="wedgeRectCallout">
            <a:avLst>
              <a:gd name="adj1" fmla="val -71811"/>
              <a:gd name="adj2" fmla="val 51246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dirty="0"/>
              <a:t>1 blok</a:t>
            </a:r>
            <a:endParaRPr lang="LID4096" dirty="0"/>
          </a:p>
        </p:txBody>
      </p:sp>
      <p:sp>
        <p:nvSpPr>
          <p:cNvPr id="11" name="Speech Bubble: Rectangle 10">
            <a:extLst>
              <a:ext uri="{FF2B5EF4-FFF2-40B4-BE49-F238E27FC236}">
                <a16:creationId xmlns:a16="http://schemas.microsoft.com/office/drawing/2014/main" id="{CF15401D-1F87-6BE9-5594-FA683EA8A858}"/>
              </a:ext>
            </a:extLst>
          </p:cNvPr>
          <p:cNvSpPr/>
          <p:nvPr/>
        </p:nvSpPr>
        <p:spPr>
          <a:xfrm>
            <a:off x="7884364" y="3951216"/>
            <a:ext cx="1167357" cy="1422000"/>
          </a:xfrm>
          <a:prstGeom prst="wedgeRectCallout">
            <a:avLst>
              <a:gd name="adj1" fmla="val -73009"/>
              <a:gd name="adj2" fmla="val 85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dirty="0"/>
              <a:t>Beweeg om volgend blok te starten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92016582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36A37D-0FA3-2313-75FE-3B80843E96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Opdracht samen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2E9201-4561-16AF-921D-5452141D55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Vraag aan de gebruiker:</a:t>
            </a:r>
          </a:p>
          <a:p>
            <a:pPr lvl="1"/>
            <a:r>
              <a:rPr lang="nl-BE" dirty="0"/>
              <a:t>Aantal huizen per rij</a:t>
            </a:r>
          </a:p>
          <a:p>
            <a:pPr lvl="1"/>
            <a:r>
              <a:rPr lang="nl-BE" dirty="0"/>
              <a:t>Aantal rijen</a:t>
            </a:r>
          </a:p>
          <a:p>
            <a:pPr lvl="1"/>
            <a:r>
              <a:rPr lang="nl-BE" dirty="0"/>
              <a:t>Per plaats: staat er een huis op deze plaats?</a:t>
            </a:r>
            <a:br>
              <a:rPr lang="nl-BE" dirty="0"/>
            </a:br>
            <a:r>
              <a:rPr lang="nl-BE" dirty="0"/>
              <a:t>(dit gebeurt terwijl we tekenen)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74759168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57E72E-3A0D-F34D-CD38-61D893B860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Opdracht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A81102-8754-01B8-31E0-B9215524AA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Teken volgend patroon met </a:t>
            </a:r>
            <a:r>
              <a:rPr lang="nl-BE" dirty="0" err="1"/>
              <a:t>turtle</a:t>
            </a:r>
            <a:r>
              <a:rPr lang="nl-BE" dirty="0"/>
              <a:t>:</a:t>
            </a:r>
            <a:endParaRPr lang="LID4096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6638025-FF17-CDCC-D61F-F158B74E335C}"/>
              </a:ext>
            </a:extLst>
          </p:cNvPr>
          <p:cNvSpPr/>
          <p:nvPr/>
        </p:nvSpPr>
        <p:spPr>
          <a:xfrm>
            <a:off x="2466364" y="2366975"/>
            <a:ext cx="671119" cy="6375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6C5BA57-FFD3-5F92-889F-1B37E0252EE8}"/>
              </a:ext>
            </a:extLst>
          </p:cNvPr>
          <p:cNvSpPr/>
          <p:nvPr/>
        </p:nvSpPr>
        <p:spPr>
          <a:xfrm>
            <a:off x="3137483" y="2366974"/>
            <a:ext cx="671119" cy="6375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2F0F2BE-2735-FAC3-82E2-19595CA6038F}"/>
              </a:ext>
            </a:extLst>
          </p:cNvPr>
          <p:cNvCxnSpPr/>
          <p:nvPr/>
        </p:nvCxnSpPr>
        <p:spPr>
          <a:xfrm>
            <a:off x="3137483" y="2366975"/>
            <a:ext cx="687897" cy="6375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58CFDB3-5D22-D64F-D2BB-174F697199E1}"/>
              </a:ext>
            </a:extLst>
          </p:cNvPr>
          <p:cNvCxnSpPr/>
          <p:nvPr/>
        </p:nvCxnSpPr>
        <p:spPr>
          <a:xfrm flipV="1">
            <a:off x="3137483" y="2366973"/>
            <a:ext cx="671119" cy="63756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37F2D20A-C9F0-63B6-2ACB-303BC8F46561}"/>
              </a:ext>
            </a:extLst>
          </p:cNvPr>
          <p:cNvSpPr/>
          <p:nvPr/>
        </p:nvSpPr>
        <p:spPr>
          <a:xfrm>
            <a:off x="3808602" y="2366974"/>
            <a:ext cx="671119" cy="6375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4379BA7-08A1-DC49-F25D-370C3771A65E}"/>
              </a:ext>
            </a:extLst>
          </p:cNvPr>
          <p:cNvSpPr/>
          <p:nvPr/>
        </p:nvSpPr>
        <p:spPr>
          <a:xfrm>
            <a:off x="4479721" y="2366973"/>
            <a:ext cx="671119" cy="6375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9638731-DAF8-3ED5-1024-35EE01DED2E2}"/>
              </a:ext>
            </a:extLst>
          </p:cNvPr>
          <p:cNvCxnSpPr/>
          <p:nvPr/>
        </p:nvCxnSpPr>
        <p:spPr>
          <a:xfrm>
            <a:off x="4479721" y="2366974"/>
            <a:ext cx="687897" cy="6375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E24DB59-EE4F-2379-DE68-02F6B4A20A71}"/>
              </a:ext>
            </a:extLst>
          </p:cNvPr>
          <p:cNvCxnSpPr/>
          <p:nvPr/>
        </p:nvCxnSpPr>
        <p:spPr>
          <a:xfrm flipV="1">
            <a:off x="4479721" y="2366972"/>
            <a:ext cx="671119" cy="63756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B83340AF-B66B-D2ED-D8B3-21677DEC7376}"/>
              </a:ext>
            </a:extLst>
          </p:cNvPr>
          <p:cNvSpPr/>
          <p:nvPr/>
        </p:nvSpPr>
        <p:spPr>
          <a:xfrm>
            <a:off x="5150842" y="2366972"/>
            <a:ext cx="671119" cy="6375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9FE9C10-C656-BB0D-FB4F-C00A847550F7}"/>
              </a:ext>
            </a:extLst>
          </p:cNvPr>
          <p:cNvSpPr/>
          <p:nvPr/>
        </p:nvSpPr>
        <p:spPr>
          <a:xfrm>
            <a:off x="5821961" y="2366971"/>
            <a:ext cx="671119" cy="6375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BDE403E-950E-C7E7-1D6F-2C72560D4118}"/>
              </a:ext>
            </a:extLst>
          </p:cNvPr>
          <p:cNvCxnSpPr/>
          <p:nvPr/>
        </p:nvCxnSpPr>
        <p:spPr>
          <a:xfrm>
            <a:off x="5821961" y="2366972"/>
            <a:ext cx="687897" cy="6375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1662D8A-E0FA-70BF-FB46-118479809798}"/>
              </a:ext>
            </a:extLst>
          </p:cNvPr>
          <p:cNvCxnSpPr/>
          <p:nvPr/>
        </p:nvCxnSpPr>
        <p:spPr>
          <a:xfrm flipV="1">
            <a:off x="5821961" y="2366970"/>
            <a:ext cx="671119" cy="63756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3E17346A-BC8B-8F30-2805-FAC6C054360A}"/>
              </a:ext>
            </a:extLst>
          </p:cNvPr>
          <p:cNvSpPr/>
          <p:nvPr/>
        </p:nvSpPr>
        <p:spPr>
          <a:xfrm>
            <a:off x="5821961" y="3004529"/>
            <a:ext cx="671119" cy="6375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ED114E2-8013-421A-F9E4-771C27ACD02D}"/>
              </a:ext>
            </a:extLst>
          </p:cNvPr>
          <p:cNvSpPr/>
          <p:nvPr/>
        </p:nvSpPr>
        <p:spPr>
          <a:xfrm>
            <a:off x="2466364" y="3004533"/>
            <a:ext cx="671119" cy="6375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7899B94-8664-2ACD-F23F-EA9D80CD438C}"/>
              </a:ext>
            </a:extLst>
          </p:cNvPr>
          <p:cNvCxnSpPr/>
          <p:nvPr/>
        </p:nvCxnSpPr>
        <p:spPr>
          <a:xfrm>
            <a:off x="2466364" y="3004534"/>
            <a:ext cx="687897" cy="6375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6FD7EA1-815A-CD36-57EE-D2501FFEF124}"/>
              </a:ext>
            </a:extLst>
          </p:cNvPr>
          <p:cNvCxnSpPr/>
          <p:nvPr/>
        </p:nvCxnSpPr>
        <p:spPr>
          <a:xfrm flipV="1">
            <a:off x="2466364" y="3004532"/>
            <a:ext cx="671119" cy="63756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EF3C283E-6CFF-5EBA-79D6-C8A6C4DB9358}"/>
              </a:ext>
            </a:extLst>
          </p:cNvPr>
          <p:cNvSpPr/>
          <p:nvPr/>
        </p:nvSpPr>
        <p:spPr>
          <a:xfrm>
            <a:off x="3137483" y="3004533"/>
            <a:ext cx="671119" cy="6375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05FE905-199C-43D5-5D9B-3E8160C4FEAE}"/>
              </a:ext>
            </a:extLst>
          </p:cNvPr>
          <p:cNvSpPr/>
          <p:nvPr/>
        </p:nvSpPr>
        <p:spPr>
          <a:xfrm>
            <a:off x="3808602" y="3004532"/>
            <a:ext cx="671119" cy="6375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B9C9E29-21FD-56F1-B2FB-29D4237C73A6}"/>
              </a:ext>
            </a:extLst>
          </p:cNvPr>
          <p:cNvCxnSpPr/>
          <p:nvPr/>
        </p:nvCxnSpPr>
        <p:spPr>
          <a:xfrm>
            <a:off x="3808602" y="3004533"/>
            <a:ext cx="687897" cy="6375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231460D-F47F-155B-EF5A-82866BA80FE8}"/>
              </a:ext>
            </a:extLst>
          </p:cNvPr>
          <p:cNvCxnSpPr/>
          <p:nvPr/>
        </p:nvCxnSpPr>
        <p:spPr>
          <a:xfrm flipV="1">
            <a:off x="3808602" y="3004531"/>
            <a:ext cx="671119" cy="63756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id="{AFD31721-9512-D503-3544-AC3AE99570FD}"/>
              </a:ext>
            </a:extLst>
          </p:cNvPr>
          <p:cNvSpPr/>
          <p:nvPr/>
        </p:nvSpPr>
        <p:spPr>
          <a:xfrm>
            <a:off x="4479723" y="3004531"/>
            <a:ext cx="671119" cy="6375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DDCB7C1-C93B-7332-B323-2DB6DB9192F8}"/>
              </a:ext>
            </a:extLst>
          </p:cNvPr>
          <p:cNvSpPr/>
          <p:nvPr/>
        </p:nvSpPr>
        <p:spPr>
          <a:xfrm>
            <a:off x="5150842" y="3004530"/>
            <a:ext cx="671119" cy="6375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A11C0FA-FB0B-6818-38E6-7DF1FEB56AFD}"/>
              </a:ext>
            </a:extLst>
          </p:cNvPr>
          <p:cNvCxnSpPr/>
          <p:nvPr/>
        </p:nvCxnSpPr>
        <p:spPr>
          <a:xfrm>
            <a:off x="5150842" y="3004531"/>
            <a:ext cx="687897" cy="6375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61E419C-3039-C81E-FB7A-76761D50F7CB}"/>
              </a:ext>
            </a:extLst>
          </p:cNvPr>
          <p:cNvCxnSpPr/>
          <p:nvPr/>
        </p:nvCxnSpPr>
        <p:spPr>
          <a:xfrm flipV="1">
            <a:off x="5150842" y="3004529"/>
            <a:ext cx="671119" cy="63756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D806D8D9-9485-AF34-E830-01ABC594EB91}"/>
              </a:ext>
            </a:extLst>
          </p:cNvPr>
          <p:cNvSpPr/>
          <p:nvPr/>
        </p:nvSpPr>
        <p:spPr>
          <a:xfrm>
            <a:off x="2466362" y="3633704"/>
            <a:ext cx="671119" cy="6375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06A8DB0-C002-C2DB-DBBD-25F2BF0AF2A7}"/>
              </a:ext>
            </a:extLst>
          </p:cNvPr>
          <p:cNvSpPr/>
          <p:nvPr/>
        </p:nvSpPr>
        <p:spPr>
          <a:xfrm>
            <a:off x="3137481" y="3633703"/>
            <a:ext cx="671119" cy="6375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506E7CB8-6ABC-176D-9CCD-ED2F796BCC7E}"/>
              </a:ext>
            </a:extLst>
          </p:cNvPr>
          <p:cNvCxnSpPr/>
          <p:nvPr/>
        </p:nvCxnSpPr>
        <p:spPr>
          <a:xfrm>
            <a:off x="3137481" y="3633704"/>
            <a:ext cx="687897" cy="6375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A8E2ACB3-000A-1D33-A55E-40BD99218C80}"/>
              </a:ext>
            </a:extLst>
          </p:cNvPr>
          <p:cNvCxnSpPr/>
          <p:nvPr/>
        </p:nvCxnSpPr>
        <p:spPr>
          <a:xfrm flipV="1">
            <a:off x="3137481" y="3633702"/>
            <a:ext cx="671119" cy="63756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23615C09-71BC-FF3D-BC28-75299679E8F8}"/>
              </a:ext>
            </a:extLst>
          </p:cNvPr>
          <p:cNvSpPr/>
          <p:nvPr/>
        </p:nvSpPr>
        <p:spPr>
          <a:xfrm>
            <a:off x="3808600" y="3633703"/>
            <a:ext cx="671119" cy="6375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E3591E55-002C-D14C-6414-C0CB2D37A8CB}"/>
              </a:ext>
            </a:extLst>
          </p:cNvPr>
          <p:cNvSpPr/>
          <p:nvPr/>
        </p:nvSpPr>
        <p:spPr>
          <a:xfrm>
            <a:off x="4479719" y="3633702"/>
            <a:ext cx="671119" cy="6375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5FF73133-CA86-CB36-E752-60FED724C5D7}"/>
              </a:ext>
            </a:extLst>
          </p:cNvPr>
          <p:cNvCxnSpPr/>
          <p:nvPr/>
        </p:nvCxnSpPr>
        <p:spPr>
          <a:xfrm>
            <a:off x="4479719" y="3633703"/>
            <a:ext cx="687897" cy="6375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B4FC858F-86A9-B69B-4302-D5DE7F1CF7D3}"/>
              </a:ext>
            </a:extLst>
          </p:cNvPr>
          <p:cNvCxnSpPr/>
          <p:nvPr/>
        </p:nvCxnSpPr>
        <p:spPr>
          <a:xfrm flipV="1">
            <a:off x="4479719" y="3633701"/>
            <a:ext cx="671119" cy="63756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id="{C8182BB5-D597-3605-5829-608E6E588655}"/>
              </a:ext>
            </a:extLst>
          </p:cNvPr>
          <p:cNvSpPr/>
          <p:nvPr/>
        </p:nvSpPr>
        <p:spPr>
          <a:xfrm>
            <a:off x="5150840" y="3633701"/>
            <a:ext cx="671119" cy="6375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62AB493-D7E3-0B5E-F71F-25231F61DF89}"/>
              </a:ext>
            </a:extLst>
          </p:cNvPr>
          <p:cNvSpPr/>
          <p:nvPr/>
        </p:nvSpPr>
        <p:spPr>
          <a:xfrm>
            <a:off x="5821959" y="3633700"/>
            <a:ext cx="671119" cy="6375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14AE6559-F411-0A05-0651-42E315B931F0}"/>
              </a:ext>
            </a:extLst>
          </p:cNvPr>
          <p:cNvCxnSpPr/>
          <p:nvPr/>
        </p:nvCxnSpPr>
        <p:spPr>
          <a:xfrm>
            <a:off x="5821959" y="3633701"/>
            <a:ext cx="687897" cy="6375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BB980B14-6721-7A83-930D-05D54D58DB44}"/>
              </a:ext>
            </a:extLst>
          </p:cNvPr>
          <p:cNvCxnSpPr/>
          <p:nvPr/>
        </p:nvCxnSpPr>
        <p:spPr>
          <a:xfrm flipV="1">
            <a:off x="5821959" y="3633699"/>
            <a:ext cx="671119" cy="63756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2" name="Rectangle 41">
            <a:extLst>
              <a:ext uri="{FF2B5EF4-FFF2-40B4-BE49-F238E27FC236}">
                <a16:creationId xmlns:a16="http://schemas.microsoft.com/office/drawing/2014/main" id="{5B4DA83B-8213-50E5-1CB8-EB71D6D4CBEB}"/>
              </a:ext>
            </a:extLst>
          </p:cNvPr>
          <p:cNvSpPr/>
          <p:nvPr/>
        </p:nvSpPr>
        <p:spPr>
          <a:xfrm>
            <a:off x="5821959" y="4271258"/>
            <a:ext cx="671119" cy="6375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4AF7C81-B895-5517-9A15-51328748E159}"/>
              </a:ext>
            </a:extLst>
          </p:cNvPr>
          <p:cNvSpPr/>
          <p:nvPr/>
        </p:nvSpPr>
        <p:spPr>
          <a:xfrm>
            <a:off x="2466362" y="4271262"/>
            <a:ext cx="671119" cy="6375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1FAB883E-AD0B-8618-252A-EA962AD76C87}"/>
              </a:ext>
            </a:extLst>
          </p:cNvPr>
          <p:cNvCxnSpPr/>
          <p:nvPr/>
        </p:nvCxnSpPr>
        <p:spPr>
          <a:xfrm>
            <a:off x="2466362" y="4271263"/>
            <a:ext cx="687897" cy="6375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7E218E81-00F4-ACE1-6CB4-5DCDFE6576AA}"/>
              </a:ext>
            </a:extLst>
          </p:cNvPr>
          <p:cNvCxnSpPr/>
          <p:nvPr/>
        </p:nvCxnSpPr>
        <p:spPr>
          <a:xfrm flipV="1">
            <a:off x="2466362" y="4271261"/>
            <a:ext cx="671119" cy="63756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6" name="Rectangle 45">
            <a:extLst>
              <a:ext uri="{FF2B5EF4-FFF2-40B4-BE49-F238E27FC236}">
                <a16:creationId xmlns:a16="http://schemas.microsoft.com/office/drawing/2014/main" id="{12C8C938-E720-B9E1-D9A1-1ED2658C3EF4}"/>
              </a:ext>
            </a:extLst>
          </p:cNvPr>
          <p:cNvSpPr/>
          <p:nvPr/>
        </p:nvSpPr>
        <p:spPr>
          <a:xfrm>
            <a:off x="3137481" y="4271262"/>
            <a:ext cx="671119" cy="6375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03F494A2-BC1F-3202-7C95-02D9765CB1A0}"/>
              </a:ext>
            </a:extLst>
          </p:cNvPr>
          <p:cNvSpPr/>
          <p:nvPr/>
        </p:nvSpPr>
        <p:spPr>
          <a:xfrm>
            <a:off x="3808600" y="4271261"/>
            <a:ext cx="671119" cy="6375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E61B3554-97BA-A9F6-B85D-ED868E7BA106}"/>
              </a:ext>
            </a:extLst>
          </p:cNvPr>
          <p:cNvCxnSpPr/>
          <p:nvPr/>
        </p:nvCxnSpPr>
        <p:spPr>
          <a:xfrm>
            <a:off x="3808600" y="4271262"/>
            <a:ext cx="687897" cy="6375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0A976910-3287-1AA0-5AF4-E93A87F29108}"/>
              </a:ext>
            </a:extLst>
          </p:cNvPr>
          <p:cNvCxnSpPr/>
          <p:nvPr/>
        </p:nvCxnSpPr>
        <p:spPr>
          <a:xfrm flipV="1">
            <a:off x="3808600" y="4271260"/>
            <a:ext cx="671119" cy="63756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Rectangle 49">
            <a:extLst>
              <a:ext uri="{FF2B5EF4-FFF2-40B4-BE49-F238E27FC236}">
                <a16:creationId xmlns:a16="http://schemas.microsoft.com/office/drawing/2014/main" id="{CFB60DD3-E9B4-C497-ED58-292CFC813243}"/>
              </a:ext>
            </a:extLst>
          </p:cNvPr>
          <p:cNvSpPr/>
          <p:nvPr/>
        </p:nvSpPr>
        <p:spPr>
          <a:xfrm>
            <a:off x="4479721" y="4271260"/>
            <a:ext cx="671119" cy="6375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D18C45D5-1986-EEAA-C5D3-CCE92E0A8197}"/>
              </a:ext>
            </a:extLst>
          </p:cNvPr>
          <p:cNvSpPr/>
          <p:nvPr/>
        </p:nvSpPr>
        <p:spPr>
          <a:xfrm>
            <a:off x="5150840" y="4271259"/>
            <a:ext cx="671119" cy="6375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81E31A23-70DF-520F-75C9-101DD8D7A7C4}"/>
              </a:ext>
            </a:extLst>
          </p:cNvPr>
          <p:cNvCxnSpPr/>
          <p:nvPr/>
        </p:nvCxnSpPr>
        <p:spPr>
          <a:xfrm>
            <a:off x="5150840" y="4271260"/>
            <a:ext cx="687897" cy="6375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77957A2B-CD46-E0BE-80A0-D1FD8770A2CC}"/>
              </a:ext>
            </a:extLst>
          </p:cNvPr>
          <p:cNvCxnSpPr/>
          <p:nvPr/>
        </p:nvCxnSpPr>
        <p:spPr>
          <a:xfrm flipV="1">
            <a:off x="5150840" y="4271258"/>
            <a:ext cx="671119" cy="63756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Rectangle 53">
            <a:extLst>
              <a:ext uri="{FF2B5EF4-FFF2-40B4-BE49-F238E27FC236}">
                <a16:creationId xmlns:a16="http://schemas.microsoft.com/office/drawing/2014/main" id="{C8868987-9BE9-0B20-613F-EC97B284BD3E}"/>
              </a:ext>
            </a:extLst>
          </p:cNvPr>
          <p:cNvSpPr/>
          <p:nvPr/>
        </p:nvSpPr>
        <p:spPr>
          <a:xfrm>
            <a:off x="2467760" y="4901841"/>
            <a:ext cx="671119" cy="6375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70EAB480-F7D0-E046-16D6-E103C99F8954}"/>
              </a:ext>
            </a:extLst>
          </p:cNvPr>
          <p:cNvSpPr/>
          <p:nvPr/>
        </p:nvSpPr>
        <p:spPr>
          <a:xfrm>
            <a:off x="3138879" y="4901840"/>
            <a:ext cx="671119" cy="6375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7865E362-B2F7-BACE-DA56-99D4E6E82D99}"/>
              </a:ext>
            </a:extLst>
          </p:cNvPr>
          <p:cNvCxnSpPr/>
          <p:nvPr/>
        </p:nvCxnSpPr>
        <p:spPr>
          <a:xfrm>
            <a:off x="3138879" y="4901841"/>
            <a:ext cx="687897" cy="6375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733593B5-897E-DE44-AD7D-01A463F2048C}"/>
              </a:ext>
            </a:extLst>
          </p:cNvPr>
          <p:cNvCxnSpPr/>
          <p:nvPr/>
        </p:nvCxnSpPr>
        <p:spPr>
          <a:xfrm flipV="1">
            <a:off x="3138879" y="4901839"/>
            <a:ext cx="671119" cy="63756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3EA854EF-2B08-CDB3-DDCC-F9937A6B3B80}"/>
              </a:ext>
            </a:extLst>
          </p:cNvPr>
          <p:cNvSpPr/>
          <p:nvPr/>
        </p:nvSpPr>
        <p:spPr>
          <a:xfrm>
            <a:off x="3809998" y="4901840"/>
            <a:ext cx="671119" cy="6375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2AF98913-FB98-3435-5C46-DA3D345B866D}"/>
              </a:ext>
            </a:extLst>
          </p:cNvPr>
          <p:cNvSpPr/>
          <p:nvPr/>
        </p:nvSpPr>
        <p:spPr>
          <a:xfrm>
            <a:off x="4481117" y="4901839"/>
            <a:ext cx="671119" cy="6375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7C69990B-B4DC-39E3-280F-2AAD99495319}"/>
              </a:ext>
            </a:extLst>
          </p:cNvPr>
          <p:cNvCxnSpPr/>
          <p:nvPr/>
        </p:nvCxnSpPr>
        <p:spPr>
          <a:xfrm>
            <a:off x="4481117" y="4901840"/>
            <a:ext cx="687897" cy="6375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B52904E3-19D4-2462-66D0-43309A0EDDA4}"/>
              </a:ext>
            </a:extLst>
          </p:cNvPr>
          <p:cNvCxnSpPr/>
          <p:nvPr/>
        </p:nvCxnSpPr>
        <p:spPr>
          <a:xfrm flipV="1">
            <a:off x="4481117" y="4901838"/>
            <a:ext cx="671119" cy="63756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2" name="Rectangle 61">
            <a:extLst>
              <a:ext uri="{FF2B5EF4-FFF2-40B4-BE49-F238E27FC236}">
                <a16:creationId xmlns:a16="http://schemas.microsoft.com/office/drawing/2014/main" id="{206A749C-500F-A807-03F1-D42C04D1B0BF}"/>
              </a:ext>
            </a:extLst>
          </p:cNvPr>
          <p:cNvSpPr/>
          <p:nvPr/>
        </p:nvSpPr>
        <p:spPr>
          <a:xfrm>
            <a:off x="5152238" y="4901838"/>
            <a:ext cx="671119" cy="6375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A858C940-65DE-58CB-3885-6090C7AC00DE}"/>
              </a:ext>
            </a:extLst>
          </p:cNvPr>
          <p:cNvSpPr/>
          <p:nvPr/>
        </p:nvSpPr>
        <p:spPr>
          <a:xfrm>
            <a:off x="5823357" y="4901837"/>
            <a:ext cx="671119" cy="6375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A99EC1CA-8A0C-F17D-7264-94BAFD5E297A}"/>
              </a:ext>
            </a:extLst>
          </p:cNvPr>
          <p:cNvCxnSpPr/>
          <p:nvPr/>
        </p:nvCxnSpPr>
        <p:spPr>
          <a:xfrm>
            <a:off x="5823357" y="4901838"/>
            <a:ext cx="687897" cy="6375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2E42D6B7-F53D-2568-A4B0-5BE5C2996518}"/>
              </a:ext>
            </a:extLst>
          </p:cNvPr>
          <p:cNvCxnSpPr/>
          <p:nvPr/>
        </p:nvCxnSpPr>
        <p:spPr>
          <a:xfrm flipV="1">
            <a:off x="5823357" y="4901836"/>
            <a:ext cx="671119" cy="63756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6" name="Rectangle 65">
            <a:extLst>
              <a:ext uri="{FF2B5EF4-FFF2-40B4-BE49-F238E27FC236}">
                <a16:creationId xmlns:a16="http://schemas.microsoft.com/office/drawing/2014/main" id="{D7774124-50D3-E2F8-B189-92633C96BAB4}"/>
              </a:ext>
            </a:extLst>
          </p:cNvPr>
          <p:cNvSpPr/>
          <p:nvPr/>
        </p:nvSpPr>
        <p:spPr>
          <a:xfrm>
            <a:off x="5823357" y="5539395"/>
            <a:ext cx="671119" cy="6375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5E2BB332-1ABF-0DC6-F4D9-4F69D961CA64}"/>
              </a:ext>
            </a:extLst>
          </p:cNvPr>
          <p:cNvSpPr/>
          <p:nvPr/>
        </p:nvSpPr>
        <p:spPr>
          <a:xfrm>
            <a:off x="2467760" y="5539399"/>
            <a:ext cx="671119" cy="6375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5B29CFCA-893B-27C8-3EB1-B961410BDB2F}"/>
              </a:ext>
            </a:extLst>
          </p:cNvPr>
          <p:cNvCxnSpPr/>
          <p:nvPr/>
        </p:nvCxnSpPr>
        <p:spPr>
          <a:xfrm>
            <a:off x="2467760" y="5539400"/>
            <a:ext cx="687897" cy="6375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967FC755-0962-3240-32E3-3D10D7E7FA94}"/>
              </a:ext>
            </a:extLst>
          </p:cNvPr>
          <p:cNvCxnSpPr/>
          <p:nvPr/>
        </p:nvCxnSpPr>
        <p:spPr>
          <a:xfrm flipV="1">
            <a:off x="2467760" y="5539398"/>
            <a:ext cx="671119" cy="63756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0" name="Rectangle 69">
            <a:extLst>
              <a:ext uri="{FF2B5EF4-FFF2-40B4-BE49-F238E27FC236}">
                <a16:creationId xmlns:a16="http://schemas.microsoft.com/office/drawing/2014/main" id="{853F5710-269B-BC77-32BD-8D92FC3F2868}"/>
              </a:ext>
            </a:extLst>
          </p:cNvPr>
          <p:cNvSpPr/>
          <p:nvPr/>
        </p:nvSpPr>
        <p:spPr>
          <a:xfrm>
            <a:off x="3138879" y="5539399"/>
            <a:ext cx="671119" cy="6375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80B9F047-95C2-44A9-F963-78437519DB90}"/>
              </a:ext>
            </a:extLst>
          </p:cNvPr>
          <p:cNvSpPr/>
          <p:nvPr/>
        </p:nvSpPr>
        <p:spPr>
          <a:xfrm>
            <a:off x="3809998" y="5539398"/>
            <a:ext cx="671119" cy="6375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4B54DF56-3B6A-C3F0-6148-A2A16CB15E99}"/>
              </a:ext>
            </a:extLst>
          </p:cNvPr>
          <p:cNvCxnSpPr/>
          <p:nvPr/>
        </p:nvCxnSpPr>
        <p:spPr>
          <a:xfrm>
            <a:off x="3809998" y="5539399"/>
            <a:ext cx="687897" cy="6375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70CB9787-2286-3253-EF50-FF4181A13DAA}"/>
              </a:ext>
            </a:extLst>
          </p:cNvPr>
          <p:cNvCxnSpPr/>
          <p:nvPr/>
        </p:nvCxnSpPr>
        <p:spPr>
          <a:xfrm flipV="1">
            <a:off x="3809998" y="5539397"/>
            <a:ext cx="671119" cy="63756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4" name="Rectangle 73">
            <a:extLst>
              <a:ext uri="{FF2B5EF4-FFF2-40B4-BE49-F238E27FC236}">
                <a16:creationId xmlns:a16="http://schemas.microsoft.com/office/drawing/2014/main" id="{BF151BB8-9368-0AFC-61CC-2D0AA484D58A}"/>
              </a:ext>
            </a:extLst>
          </p:cNvPr>
          <p:cNvSpPr/>
          <p:nvPr/>
        </p:nvSpPr>
        <p:spPr>
          <a:xfrm>
            <a:off x="4481119" y="5539397"/>
            <a:ext cx="671119" cy="6375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D938D595-0409-56A9-04D6-F390ADC637BD}"/>
              </a:ext>
            </a:extLst>
          </p:cNvPr>
          <p:cNvSpPr/>
          <p:nvPr/>
        </p:nvSpPr>
        <p:spPr>
          <a:xfrm>
            <a:off x="5152238" y="5539396"/>
            <a:ext cx="671119" cy="6375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A7706916-4C5E-F90B-CCFC-F01AF64B2B43}"/>
              </a:ext>
            </a:extLst>
          </p:cNvPr>
          <p:cNvCxnSpPr/>
          <p:nvPr/>
        </p:nvCxnSpPr>
        <p:spPr>
          <a:xfrm>
            <a:off x="5152238" y="5539397"/>
            <a:ext cx="687897" cy="6375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3A2D4F6D-7B38-3670-53FB-EA0337ACD9C3}"/>
              </a:ext>
            </a:extLst>
          </p:cNvPr>
          <p:cNvCxnSpPr/>
          <p:nvPr/>
        </p:nvCxnSpPr>
        <p:spPr>
          <a:xfrm flipV="1">
            <a:off x="5152238" y="5539395"/>
            <a:ext cx="671119" cy="63756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45520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9EE1A-98F8-491D-8941-DD3542E8C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Een huisje tekenen …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338D47-1E8C-42EF-92EA-95883C600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32377-C103-4EFE-98C1-80A6E5A7472A}" type="slidenum">
              <a:rPr lang="nl-NL" smtClean="0"/>
              <a:t>4</a:t>
            </a:fld>
            <a:endParaRPr lang="nl-NL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65CADF0-00DE-4DF3-A133-4C275A5E9518}"/>
              </a:ext>
            </a:extLst>
          </p:cNvPr>
          <p:cNvCxnSpPr>
            <a:cxnSpLocks/>
          </p:cNvCxnSpPr>
          <p:nvPr/>
        </p:nvCxnSpPr>
        <p:spPr>
          <a:xfrm>
            <a:off x="3275856" y="2996952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row: Chevron 10">
            <a:extLst>
              <a:ext uri="{FF2B5EF4-FFF2-40B4-BE49-F238E27FC236}">
                <a16:creationId xmlns:a16="http://schemas.microsoft.com/office/drawing/2014/main" id="{96FE0E4A-59DF-4AB3-8DA1-CD109D4E3ECB}"/>
              </a:ext>
            </a:extLst>
          </p:cNvPr>
          <p:cNvSpPr/>
          <p:nvPr/>
        </p:nvSpPr>
        <p:spPr>
          <a:xfrm>
            <a:off x="4860040" y="2791010"/>
            <a:ext cx="576047" cy="360031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solidFill>
                <a:schemeClr val="tx1"/>
              </a:solidFill>
            </a:endParaRPr>
          </a:p>
        </p:txBody>
      </p:sp>
      <p:sp>
        <p:nvSpPr>
          <p:cNvPr id="12" name="Speech Bubble: Rectangle 11">
            <a:extLst>
              <a:ext uri="{FF2B5EF4-FFF2-40B4-BE49-F238E27FC236}">
                <a16:creationId xmlns:a16="http://schemas.microsoft.com/office/drawing/2014/main" id="{649F1EF4-A4A0-4F0F-A65F-AFB62BA3105D}"/>
              </a:ext>
            </a:extLst>
          </p:cNvPr>
          <p:cNvSpPr/>
          <p:nvPr/>
        </p:nvSpPr>
        <p:spPr>
          <a:xfrm>
            <a:off x="6228184" y="1097902"/>
            <a:ext cx="1944216" cy="864096"/>
          </a:xfrm>
          <a:prstGeom prst="wedgeRectCallout">
            <a:avLst>
              <a:gd name="adj1" fmla="val -99631"/>
              <a:gd name="adj2" fmla="val 16265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dirty="0"/>
              <a:t>forward(20)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5829032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9EE1A-98F8-491D-8941-DD3542E8C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Een huisje tekenen …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338D47-1E8C-42EF-92EA-95883C600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32377-C103-4EFE-98C1-80A6E5A7472A}" type="slidenum">
              <a:rPr lang="nl-NL" smtClean="0"/>
              <a:t>5</a:t>
            </a:fld>
            <a:endParaRPr lang="nl-NL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65CADF0-00DE-4DF3-A133-4C275A5E9518}"/>
              </a:ext>
            </a:extLst>
          </p:cNvPr>
          <p:cNvCxnSpPr>
            <a:cxnSpLocks/>
          </p:cNvCxnSpPr>
          <p:nvPr/>
        </p:nvCxnSpPr>
        <p:spPr>
          <a:xfrm>
            <a:off x="3275856" y="2996952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row: Chevron 10">
            <a:extLst>
              <a:ext uri="{FF2B5EF4-FFF2-40B4-BE49-F238E27FC236}">
                <a16:creationId xmlns:a16="http://schemas.microsoft.com/office/drawing/2014/main" id="{96FE0E4A-59DF-4AB3-8DA1-CD109D4E3ECB}"/>
              </a:ext>
            </a:extLst>
          </p:cNvPr>
          <p:cNvSpPr/>
          <p:nvPr/>
        </p:nvSpPr>
        <p:spPr>
          <a:xfrm rot="5400000">
            <a:off x="4860040" y="2791010"/>
            <a:ext cx="576047" cy="360031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solidFill>
                <a:schemeClr val="tx1"/>
              </a:solidFill>
            </a:endParaRPr>
          </a:p>
        </p:txBody>
      </p:sp>
      <p:sp>
        <p:nvSpPr>
          <p:cNvPr id="12" name="Speech Bubble: Rectangle 11">
            <a:extLst>
              <a:ext uri="{FF2B5EF4-FFF2-40B4-BE49-F238E27FC236}">
                <a16:creationId xmlns:a16="http://schemas.microsoft.com/office/drawing/2014/main" id="{649F1EF4-A4A0-4F0F-A65F-AFB62BA3105D}"/>
              </a:ext>
            </a:extLst>
          </p:cNvPr>
          <p:cNvSpPr/>
          <p:nvPr/>
        </p:nvSpPr>
        <p:spPr>
          <a:xfrm>
            <a:off x="6228184" y="1097902"/>
            <a:ext cx="1944216" cy="864096"/>
          </a:xfrm>
          <a:prstGeom prst="wedgeRectCallout">
            <a:avLst>
              <a:gd name="adj1" fmla="val -99631"/>
              <a:gd name="adj2" fmla="val 16265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dirty="0"/>
              <a:t>right(90)</a:t>
            </a:r>
            <a:endParaRPr lang="LID4096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09D7AB9-121F-6FD3-1F99-52A7AF103C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944857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9EE1A-98F8-491D-8941-DD3542E8C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Een huisje tekenen …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338D47-1E8C-42EF-92EA-95883C600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32377-C103-4EFE-98C1-80A6E5A7472A}" type="slidenum">
              <a:rPr lang="nl-NL" smtClean="0"/>
              <a:t>6</a:t>
            </a:fld>
            <a:endParaRPr lang="nl-NL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65CADF0-00DE-4DF3-A133-4C275A5E9518}"/>
              </a:ext>
            </a:extLst>
          </p:cNvPr>
          <p:cNvCxnSpPr>
            <a:cxnSpLocks/>
          </p:cNvCxnSpPr>
          <p:nvPr/>
        </p:nvCxnSpPr>
        <p:spPr>
          <a:xfrm>
            <a:off x="3275856" y="2996952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row: Chevron 10">
            <a:extLst>
              <a:ext uri="{FF2B5EF4-FFF2-40B4-BE49-F238E27FC236}">
                <a16:creationId xmlns:a16="http://schemas.microsoft.com/office/drawing/2014/main" id="{96FE0E4A-59DF-4AB3-8DA1-CD109D4E3ECB}"/>
              </a:ext>
            </a:extLst>
          </p:cNvPr>
          <p:cNvSpPr/>
          <p:nvPr/>
        </p:nvSpPr>
        <p:spPr>
          <a:xfrm rot="5400000">
            <a:off x="4860040" y="4360199"/>
            <a:ext cx="576047" cy="360031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solidFill>
                <a:schemeClr val="tx1"/>
              </a:solidFill>
            </a:endParaRPr>
          </a:p>
        </p:txBody>
      </p:sp>
      <p:sp>
        <p:nvSpPr>
          <p:cNvPr id="12" name="Speech Bubble: Rectangle 11">
            <a:extLst>
              <a:ext uri="{FF2B5EF4-FFF2-40B4-BE49-F238E27FC236}">
                <a16:creationId xmlns:a16="http://schemas.microsoft.com/office/drawing/2014/main" id="{649F1EF4-A4A0-4F0F-A65F-AFB62BA3105D}"/>
              </a:ext>
            </a:extLst>
          </p:cNvPr>
          <p:cNvSpPr/>
          <p:nvPr/>
        </p:nvSpPr>
        <p:spPr>
          <a:xfrm>
            <a:off x="6228184" y="2683002"/>
            <a:ext cx="1944216" cy="864096"/>
          </a:xfrm>
          <a:prstGeom prst="wedgeRectCallout">
            <a:avLst>
              <a:gd name="adj1" fmla="val -99631"/>
              <a:gd name="adj2" fmla="val 16265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dirty="0"/>
              <a:t>forward(20)</a:t>
            </a:r>
            <a:endParaRPr lang="LID4096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FF25DA7-9D8D-4ECC-8A89-457842D9A58F}"/>
              </a:ext>
            </a:extLst>
          </p:cNvPr>
          <p:cNvCxnSpPr>
            <a:cxnSpLocks/>
          </p:cNvCxnSpPr>
          <p:nvPr/>
        </p:nvCxnSpPr>
        <p:spPr>
          <a:xfrm>
            <a:off x="5148064" y="2996952"/>
            <a:ext cx="0" cy="1512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40D5372-A9C8-E971-EF27-548720A1C6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668238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9EE1A-98F8-491D-8941-DD3542E8C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Een huisje tekenen …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338D47-1E8C-42EF-92EA-95883C600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32377-C103-4EFE-98C1-80A6E5A7472A}" type="slidenum">
              <a:rPr lang="nl-NL" smtClean="0"/>
              <a:t>7</a:t>
            </a:fld>
            <a:endParaRPr lang="nl-NL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65CADF0-00DE-4DF3-A133-4C275A5E9518}"/>
              </a:ext>
            </a:extLst>
          </p:cNvPr>
          <p:cNvCxnSpPr>
            <a:cxnSpLocks/>
          </p:cNvCxnSpPr>
          <p:nvPr/>
        </p:nvCxnSpPr>
        <p:spPr>
          <a:xfrm>
            <a:off x="3275856" y="2996952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row: Chevron 10">
            <a:extLst>
              <a:ext uri="{FF2B5EF4-FFF2-40B4-BE49-F238E27FC236}">
                <a16:creationId xmlns:a16="http://schemas.microsoft.com/office/drawing/2014/main" id="{96FE0E4A-59DF-4AB3-8DA1-CD109D4E3ECB}"/>
              </a:ext>
            </a:extLst>
          </p:cNvPr>
          <p:cNvSpPr/>
          <p:nvPr/>
        </p:nvSpPr>
        <p:spPr>
          <a:xfrm rot="10800000">
            <a:off x="4860040" y="4360199"/>
            <a:ext cx="576047" cy="360031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solidFill>
                <a:schemeClr val="tx1"/>
              </a:solidFill>
            </a:endParaRPr>
          </a:p>
        </p:txBody>
      </p:sp>
      <p:sp>
        <p:nvSpPr>
          <p:cNvPr id="12" name="Speech Bubble: Rectangle 11">
            <a:extLst>
              <a:ext uri="{FF2B5EF4-FFF2-40B4-BE49-F238E27FC236}">
                <a16:creationId xmlns:a16="http://schemas.microsoft.com/office/drawing/2014/main" id="{649F1EF4-A4A0-4F0F-A65F-AFB62BA3105D}"/>
              </a:ext>
            </a:extLst>
          </p:cNvPr>
          <p:cNvSpPr/>
          <p:nvPr/>
        </p:nvSpPr>
        <p:spPr>
          <a:xfrm>
            <a:off x="6228184" y="2683002"/>
            <a:ext cx="1944216" cy="864096"/>
          </a:xfrm>
          <a:prstGeom prst="wedgeRectCallout">
            <a:avLst>
              <a:gd name="adj1" fmla="val -99631"/>
              <a:gd name="adj2" fmla="val 16265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dirty="0"/>
              <a:t>right(90)</a:t>
            </a:r>
            <a:endParaRPr lang="LID4096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FF25DA7-9D8D-4ECC-8A89-457842D9A58F}"/>
              </a:ext>
            </a:extLst>
          </p:cNvPr>
          <p:cNvCxnSpPr>
            <a:cxnSpLocks/>
          </p:cNvCxnSpPr>
          <p:nvPr/>
        </p:nvCxnSpPr>
        <p:spPr>
          <a:xfrm>
            <a:off x="5148064" y="2996952"/>
            <a:ext cx="0" cy="1512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E695263-794B-89ED-647C-7161BFD97E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7072539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9EE1A-98F8-491D-8941-DD3542E8C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Een huisje tekenen …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338D47-1E8C-42EF-92EA-95883C600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32377-C103-4EFE-98C1-80A6E5A7472A}" type="slidenum">
              <a:rPr lang="nl-NL" smtClean="0"/>
              <a:t>8</a:t>
            </a:fld>
            <a:endParaRPr lang="nl-NL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65CADF0-00DE-4DF3-A133-4C275A5E9518}"/>
              </a:ext>
            </a:extLst>
          </p:cNvPr>
          <p:cNvCxnSpPr>
            <a:cxnSpLocks/>
          </p:cNvCxnSpPr>
          <p:nvPr/>
        </p:nvCxnSpPr>
        <p:spPr>
          <a:xfrm>
            <a:off x="3275856" y="2996952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row: Chevron 10">
            <a:extLst>
              <a:ext uri="{FF2B5EF4-FFF2-40B4-BE49-F238E27FC236}">
                <a16:creationId xmlns:a16="http://schemas.microsoft.com/office/drawing/2014/main" id="{96FE0E4A-59DF-4AB3-8DA1-CD109D4E3ECB}"/>
              </a:ext>
            </a:extLst>
          </p:cNvPr>
          <p:cNvSpPr/>
          <p:nvPr/>
        </p:nvSpPr>
        <p:spPr>
          <a:xfrm rot="10800000">
            <a:off x="2987832" y="4360199"/>
            <a:ext cx="576047" cy="360031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solidFill>
                <a:schemeClr val="tx1"/>
              </a:solidFill>
            </a:endParaRPr>
          </a:p>
        </p:txBody>
      </p:sp>
      <p:sp>
        <p:nvSpPr>
          <p:cNvPr id="12" name="Speech Bubble: Rectangle 11">
            <a:extLst>
              <a:ext uri="{FF2B5EF4-FFF2-40B4-BE49-F238E27FC236}">
                <a16:creationId xmlns:a16="http://schemas.microsoft.com/office/drawing/2014/main" id="{649F1EF4-A4A0-4F0F-A65F-AFB62BA3105D}"/>
              </a:ext>
            </a:extLst>
          </p:cNvPr>
          <p:cNvSpPr/>
          <p:nvPr/>
        </p:nvSpPr>
        <p:spPr>
          <a:xfrm>
            <a:off x="4211960" y="5157191"/>
            <a:ext cx="1944216" cy="864096"/>
          </a:xfrm>
          <a:prstGeom prst="wedgeRectCallout">
            <a:avLst>
              <a:gd name="adj1" fmla="val -95711"/>
              <a:gd name="adj2" fmla="val -12142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dirty="0"/>
              <a:t>forward(20)</a:t>
            </a:r>
            <a:endParaRPr lang="LID4096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FF25DA7-9D8D-4ECC-8A89-457842D9A58F}"/>
              </a:ext>
            </a:extLst>
          </p:cNvPr>
          <p:cNvCxnSpPr>
            <a:cxnSpLocks/>
          </p:cNvCxnSpPr>
          <p:nvPr/>
        </p:nvCxnSpPr>
        <p:spPr>
          <a:xfrm>
            <a:off x="5148064" y="2996952"/>
            <a:ext cx="0" cy="1512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8C64680-B277-4E04-8542-AE323091BBF0}"/>
              </a:ext>
            </a:extLst>
          </p:cNvPr>
          <p:cNvCxnSpPr>
            <a:cxnSpLocks/>
          </p:cNvCxnSpPr>
          <p:nvPr/>
        </p:nvCxnSpPr>
        <p:spPr>
          <a:xfrm>
            <a:off x="3275856" y="4509120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D8B69F7-E940-00F8-4A6D-BE17ABE47E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8776679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9EE1A-98F8-491D-8941-DD3542E8C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Een huisje tekenen …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338D47-1E8C-42EF-92EA-95883C600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32377-C103-4EFE-98C1-80A6E5A7472A}" type="slidenum">
              <a:rPr lang="nl-NL" smtClean="0"/>
              <a:t>9</a:t>
            </a:fld>
            <a:endParaRPr lang="nl-NL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65CADF0-00DE-4DF3-A133-4C275A5E9518}"/>
              </a:ext>
            </a:extLst>
          </p:cNvPr>
          <p:cNvCxnSpPr>
            <a:cxnSpLocks/>
          </p:cNvCxnSpPr>
          <p:nvPr/>
        </p:nvCxnSpPr>
        <p:spPr>
          <a:xfrm>
            <a:off x="3275856" y="2996952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row: Chevron 10">
            <a:extLst>
              <a:ext uri="{FF2B5EF4-FFF2-40B4-BE49-F238E27FC236}">
                <a16:creationId xmlns:a16="http://schemas.microsoft.com/office/drawing/2014/main" id="{96FE0E4A-59DF-4AB3-8DA1-CD109D4E3ECB}"/>
              </a:ext>
            </a:extLst>
          </p:cNvPr>
          <p:cNvSpPr/>
          <p:nvPr/>
        </p:nvSpPr>
        <p:spPr>
          <a:xfrm rot="16200000">
            <a:off x="2987832" y="4360199"/>
            <a:ext cx="576047" cy="360031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solidFill>
                <a:schemeClr val="tx1"/>
              </a:solidFill>
            </a:endParaRPr>
          </a:p>
        </p:txBody>
      </p:sp>
      <p:sp>
        <p:nvSpPr>
          <p:cNvPr id="12" name="Speech Bubble: Rectangle 11">
            <a:extLst>
              <a:ext uri="{FF2B5EF4-FFF2-40B4-BE49-F238E27FC236}">
                <a16:creationId xmlns:a16="http://schemas.microsoft.com/office/drawing/2014/main" id="{649F1EF4-A4A0-4F0F-A65F-AFB62BA3105D}"/>
              </a:ext>
            </a:extLst>
          </p:cNvPr>
          <p:cNvSpPr/>
          <p:nvPr/>
        </p:nvSpPr>
        <p:spPr>
          <a:xfrm>
            <a:off x="4211960" y="5157191"/>
            <a:ext cx="1944216" cy="864096"/>
          </a:xfrm>
          <a:prstGeom prst="wedgeRectCallout">
            <a:avLst>
              <a:gd name="adj1" fmla="val -95711"/>
              <a:gd name="adj2" fmla="val -12142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dirty="0"/>
              <a:t>right(90)</a:t>
            </a:r>
            <a:endParaRPr lang="LID4096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FF25DA7-9D8D-4ECC-8A89-457842D9A58F}"/>
              </a:ext>
            </a:extLst>
          </p:cNvPr>
          <p:cNvCxnSpPr>
            <a:cxnSpLocks/>
          </p:cNvCxnSpPr>
          <p:nvPr/>
        </p:nvCxnSpPr>
        <p:spPr>
          <a:xfrm>
            <a:off x="5148064" y="2996952"/>
            <a:ext cx="0" cy="1512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8C64680-B277-4E04-8542-AE323091BBF0}"/>
              </a:ext>
            </a:extLst>
          </p:cNvPr>
          <p:cNvCxnSpPr>
            <a:cxnSpLocks/>
          </p:cNvCxnSpPr>
          <p:nvPr/>
        </p:nvCxnSpPr>
        <p:spPr>
          <a:xfrm>
            <a:off x="3275856" y="4509120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DF228A1-E758-7563-B6B5-B2D02A70BA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7334011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bf76264-579c-4c83-88ff-d6da86131101">
      <Terms xmlns="http://schemas.microsoft.com/office/infopath/2007/PartnerControls"/>
    </lcf76f155ced4ddcb4097134ff3c332f>
    <TaxCatchAll xmlns="f3656e2d-d63d-4e13-ab43-eb9d33494d6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AB7D48A5364440BA7F75079DA566EE" ma:contentTypeVersion="11" ma:contentTypeDescription="Een nieuw document maken." ma:contentTypeScope="" ma:versionID="c40899f2e0c87383176cfdb03b045d8a">
  <xsd:schema xmlns:xsd="http://www.w3.org/2001/XMLSchema" xmlns:xs="http://www.w3.org/2001/XMLSchema" xmlns:p="http://schemas.microsoft.com/office/2006/metadata/properties" xmlns:ns2="bbf76264-579c-4c83-88ff-d6da86131101" xmlns:ns3="f3656e2d-d63d-4e13-ab43-eb9d33494d65" targetNamespace="http://schemas.microsoft.com/office/2006/metadata/properties" ma:root="true" ma:fieldsID="aa57ea84752997f94e0f19ccdbe9cf69" ns2:_="" ns3:_="">
    <xsd:import namespace="bbf76264-579c-4c83-88ff-d6da86131101"/>
    <xsd:import namespace="f3656e2d-d63d-4e13-ab43-eb9d33494d6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f76264-579c-4c83-88ff-d6da861311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Afbeeldingtags" ma:readOnly="false" ma:fieldId="{5cf76f15-5ced-4ddc-b409-7134ff3c332f}" ma:taxonomyMulti="true" ma:sspId="f9fc2d29-e47d-4962-b2bb-d877dae4660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656e2d-d63d-4e13-ab43-eb9d33494d65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b8e2226e-56fb-4669-8cbe-3bbb53d11d84}" ma:internalName="TaxCatchAll" ma:showField="CatchAllData" ma:web="f3656e2d-d63d-4e13-ab43-eb9d33494d6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14C8F7C-B6C1-4FD9-9AF7-605A77FD465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4F6A46B-64B4-40C5-BFEF-E2CCF3E50CA5}">
  <ds:schemaRefs>
    <ds:schemaRef ds:uri="http://schemas.microsoft.com/office/2006/metadata/properties"/>
    <ds:schemaRef ds:uri="http://purl.org/dc/terms/"/>
    <ds:schemaRef ds:uri="http://purl.org/dc/dcmitype/"/>
    <ds:schemaRef ds:uri="bbf76264-579c-4c83-88ff-d6da86131101"/>
    <ds:schemaRef ds:uri="http://www.w3.org/XML/1998/namespace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f3656e2d-d63d-4e13-ab43-eb9d33494d65"/>
  </ds:schemaRefs>
</ds:datastoreItem>
</file>

<file path=customXml/itemProps3.xml><?xml version="1.0" encoding="utf-8"?>
<ds:datastoreItem xmlns:ds="http://schemas.openxmlformats.org/officeDocument/2006/customXml" ds:itemID="{8868AAF0-0CEA-463F-9543-6970151BE557}"/>
</file>

<file path=docProps/app.xml><?xml version="1.0" encoding="utf-8"?>
<Properties xmlns="http://schemas.openxmlformats.org/officeDocument/2006/extended-properties" xmlns:vt="http://schemas.openxmlformats.org/officeDocument/2006/docPropsVTypes">
  <Template>WE-ADREM-calibri-plus-eng</Template>
  <TotalTime>0</TotalTime>
  <Words>1212</Words>
  <Application>Microsoft Office PowerPoint</Application>
  <PresentationFormat>On-screen Show (4:3)</PresentationFormat>
  <Paragraphs>310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9" baseType="lpstr">
      <vt:lpstr>Arial</vt:lpstr>
      <vt:lpstr>Calibri</vt:lpstr>
      <vt:lpstr>Calibri Light</vt:lpstr>
      <vt:lpstr>Office Theme</vt:lpstr>
      <vt:lpstr>Inleiding Programmeren For-loop</vt:lpstr>
      <vt:lpstr>Een huisje tekenen …</vt:lpstr>
      <vt:lpstr>Een huisje tekenen …</vt:lpstr>
      <vt:lpstr>Een huisje tekenen …</vt:lpstr>
      <vt:lpstr>Een huisje tekenen …</vt:lpstr>
      <vt:lpstr>Een huisje tekenen …</vt:lpstr>
      <vt:lpstr>Een huisje tekenen …</vt:lpstr>
      <vt:lpstr>Een huisje tekenen …</vt:lpstr>
      <vt:lpstr>Een huisje tekenen …</vt:lpstr>
      <vt:lpstr>Een huisje tekenen …</vt:lpstr>
      <vt:lpstr>Een huisje tekenen …</vt:lpstr>
      <vt:lpstr>Een huisje tekenen …</vt:lpstr>
      <vt:lpstr>Een huisje tekenen …</vt:lpstr>
      <vt:lpstr>Een huisje tekenen …</vt:lpstr>
      <vt:lpstr>Een huisje tekenen …</vt:lpstr>
      <vt:lpstr>Een huisje tekenen …</vt:lpstr>
      <vt:lpstr>Een huisje tekenen …</vt:lpstr>
      <vt:lpstr>Een huisje tekenen …</vt:lpstr>
      <vt:lpstr>Herhaling …</vt:lpstr>
      <vt:lpstr>For-loop</vt:lpstr>
      <vt:lpstr>Herhaling …</vt:lpstr>
      <vt:lpstr>For-loop</vt:lpstr>
      <vt:lpstr>For-loop versus while-loop</vt:lpstr>
      <vt:lpstr>For-loop versus while-loop</vt:lpstr>
      <vt:lpstr>For-loop versus while-loop</vt:lpstr>
      <vt:lpstr>Variabelen</vt:lpstr>
      <vt:lpstr>Code herhalen</vt:lpstr>
      <vt:lpstr>Code herhalen</vt:lpstr>
      <vt:lpstr>Code herhalen</vt:lpstr>
      <vt:lpstr>Code herhalen</vt:lpstr>
      <vt:lpstr>Code herhalen</vt:lpstr>
      <vt:lpstr>Code herhalen</vt:lpstr>
      <vt:lpstr>Code herhalen</vt:lpstr>
      <vt:lpstr>Opdracht samen</vt:lpstr>
      <vt:lpstr>Opdracht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Inleiding Programmeren</dc:title>
  <dc:creator>toon calders</dc:creator>
  <cp:lastModifiedBy>toon calders</cp:lastModifiedBy>
  <cp:revision>134</cp:revision>
  <dcterms:created xsi:type="dcterms:W3CDTF">2016-09-22T14:02:37Z</dcterms:created>
  <dcterms:modified xsi:type="dcterms:W3CDTF">2023-02-13T16:24:55Z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0x01010089AB7D48A5364440BA7F75079DA566EE</vt:lpwstr>
  </property>
  <property fmtid="{D5CDD505-2E9C-101B-9397-08002B2CF9AE}" pid="3" name="MediaServiceImageTags">
    <vt:lpwstr/>
  </property>
</Properties>
</file>